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2" d="100"/>
          <a:sy n="6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7340352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sz="2200" b="1" i="1" dirty="0" smtClean="0"/>
              <a:t>МБДОУ №</a:t>
            </a:r>
            <a:r>
              <a:rPr lang="ru-RU" sz="2200" b="1" i="1" dirty="0"/>
              <a:t>7</a:t>
            </a:r>
            <a:r>
              <a:rPr lang="ru-RU" sz="2200" b="1" i="1" dirty="0" smtClean="0"/>
              <a:t> «Черемушки»</a:t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ru-RU" b="1" i="1" dirty="0" smtClean="0"/>
              <a:t>Проект </a:t>
            </a:r>
            <a:r>
              <a:rPr lang="ru-RU" b="1" i="1" dirty="0"/>
              <a:t>ко Дню Победы в первой младшей группе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52839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Воспитатели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Гришанина О.С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</a:t>
            </a:r>
            <a:r>
              <a:rPr lang="ru-RU" dirty="0" smtClean="0"/>
              <a:t> «</a:t>
            </a:r>
            <a:r>
              <a:rPr lang="ru-RU" dirty="0" smtClean="0"/>
              <a:t>День Победы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1278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 smtClean="0">
                <a:solidFill>
                  <a:schemeClr val="accent2"/>
                </a:solidFill>
              </a:rPr>
              <a:t>Окна 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Победы».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6765"/>
            <a:ext cx="367240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6610" y="1417638"/>
            <a:ext cx="3825790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989"/>
            <a:ext cx="2736304" cy="3648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243027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59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3460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Мир и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096" y="1052736"/>
            <a:ext cx="3698318" cy="4958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и дружба всем нужны,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важней всего на свете.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где нет войны,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спят спокойно дети.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пушки не гремят,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солнце ярко светит.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мир для всех ребят.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678" y="1527360"/>
            <a:ext cx="4373049" cy="3279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6910536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День Победы – праздник </a:t>
            </a:r>
            <a:r>
              <a:rPr lang="ru-RU" dirty="0" smtClean="0"/>
              <a:t>прадедов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"/>
          <a:stretch/>
        </p:blipFill>
        <p:spPr>
          <a:xfrm>
            <a:off x="3131840" y="1844824"/>
            <a:ext cx="4104626" cy="338454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90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/>
              <a:t>Чтение стихотворений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600201"/>
            <a:ext cx="3092152" cy="434907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небе праздничный салют,</a:t>
            </a:r>
            <a:br>
              <a:rPr lang="ru-RU" dirty="0"/>
            </a:br>
            <a:r>
              <a:rPr lang="ru-RU" dirty="0"/>
              <a:t>Фейерверки там и тут.</a:t>
            </a:r>
            <a:br>
              <a:rPr lang="ru-RU" dirty="0"/>
            </a:br>
            <a:r>
              <a:rPr lang="ru-RU" dirty="0"/>
              <a:t>Поздравляет вся страна</a:t>
            </a:r>
            <a:br>
              <a:rPr lang="ru-RU" dirty="0"/>
            </a:br>
            <a:r>
              <a:rPr lang="ru-RU" dirty="0"/>
              <a:t>Славных ветеранов.</a:t>
            </a:r>
            <a:br>
              <a:rPr lang="ru-RU" dirty="0"/>
            </a:br>
            <a:r>
              <a:rPr lang="ru-RU" dirty="0"/>
              <a:t>А цветущая весна</a:t>
            </a:r>
            <a:br>
              <a:rPr lang="ru-RU" dirty="0"/>
            </a:br>
            <a:r>
              <a:rPr lang="ru-RU" dirty="0"/>
              <a:t>Дарит им тюльпаны,</a:t>
            </a:r>
            <a:br>
              <a:rPr lang="ru-RU" dirty="0"/>
            </a:br>
            <a:r>
              <a:rPr lang="ru-RU" dirty="0"/>
              <a:t>Дарит белую сирень.</a:t>
            </a:r>
            <a:br>
              <a:rPr lang="ru-RU" dirty="0"/>
            </a:br>
            <a:r>
              <a:rPr lang="ru-RU" dirty="0"/>
              <a:t>Что за славный майский день</a:t>
            </a:r>
            <a:r>
              <a:rPr lang="ru-RU" dirty="0" smtClean="0"/>
              <a:t>?</a:t>
            </a:r>
          </a:p>
          <a:p>
            <a:pPr algn="r"/>
            <a:r>
              <a:rPr lang="ru-RU" dirty="0"/>
              <a:t>Н. Иванова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80" y="1484784"/>
            <a:ext cx="4422411" cy="3316808"/>
          </a:xfrm>
        </p:spPr>
      </p:pic>
    </p:spTree>
    <p:extLst>
      <p:ext uri="{BB962C8B-B14F-4D97-AF65-F5344CB8AC3E}">
        <p14:creationId xmlns:p14="http://schemas.microsoft.com/office/powerpoint/2010/main" val="39297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 smtClean="0">
                <a:solidFill>
                  <a:schemeClr val="accent2"/>
                </a:solidFill>
              </a:rPr>
              <a:t>Салют Победы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9689" y="1478783"/>
            <a:ext cx="3240360" cy="2676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89" y="3140968"/>
            <a:ext cx="3955099" cy="296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21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</a:t>
            </a:r>
            <a:r>
              <a:rPr lang="ru-RU" dirty="0" smtClean="0"/>
              <a:t> «</a:t>
            </a:r>
            <a:r>
              <a:rPr lang="ru-RU" dirty="0" smtClean="0"/>
              <a:t>Мирное небо глазами детей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5059" y="2857989"/>
            <a:ext cx="3322474" cy="25922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3503111" cy="324718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0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Дидактическая игра</a:t>
            </a:r>
            <a:r>
              <a:rPr lang="ru-RU" sz="3600" dirty="0" smtClean="0"/>
              <a:t> «Подбери</a:t>
            </a:r>
            <a:r>
              <a:rPr lang="ru-RU" sz="3600" dirty="0" smtClean="0"/>
              <a:t> картинку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9759" y="1676785"/>
            <a:ext cx="3028950" cy="264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7212" y="2399772"/>
            <a:ext cx="3287453" cy="2465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31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r>
              <a:rPr lang="ru-RU" dirty="0" smtClean="0"/>
              <a:t> «</a:t>
            </a:r>
            <a:r>
              <a:rPr lang="ru-RU" dirty="0" smtClean="0"/>
              <a:t>Подбери картинку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56" y="2050529"/>
            <a:ext cx="3399309" cy="33993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50529"/>
            <a:ext cx="3394472" cy="3394472"/>
          </a:xfrm>
        </p:spPr>
      </p:pic>
    </p:spTree>
    <p:extLst>
      <p:ext uri="{BB962C8B-B14F-4D97-AF65-F5344CB8AC3E}">
        <p14:creationId xmlns:p14="http://schemas.microsoft.com/office/powerpoint/2010/main" val="28689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«Бессмертный полк»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4037987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6" y="3501008"/>
            <a:ext cx="4037987" cy="3028950"/>
          </a:xfrm>
        </p:spPr>
      </p:pic>
    </p:spTree>
    <p:extLst>
      <p:ext uri="{BB962C8B-B14F-4D97-AF65-F5344CB8AC3E}">
        <p14:creationId xmlns:p14="http://schemas.microsoft.com/office/powerpoint/2010/main" val="37932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Бессмертный полк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29" y="1268761"/>
            <a:ext cx="3572375" cy="2679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35" y="3717032"/>
            <a:ext cx="3647853" cy="2736304"/>
          </a:xfrm>
        </p:spPr>
      </p:pic>
    </p:spTree>
    <p:extLst>
      <p:ext uri="{BB962C8B-B14F-4D97-AF65-F5344CB8AC3E}">
        <p14:creationId xmlns:p14="http://schemas.microsoft.com/office/powerpoint/2010/main" val="25728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МБДОУ №7 «Черемушки»      Проект ко Дню Победы в первой младшей группе </vt:lpstr>
      <vt:lpstr>День Победы – праздник прадедов</vt:lpstr>
      <vt:lpstr>Чтение стихотворений</vt:lpstr>
      <vt:lpstr>Рисование «Салют Победы»</vt:lpstr>
      <vt:lpstr>Беседа «Мирное небо глазами детей»</vt:lpstr>
      <vt:lpstr>Дидактическая игра «Подбери картинку»</vt:lpstr>
      <vt:lpstr>Дидактическая игра  «Подбери картинку»</vt:lpstr>
      <vt:lpstr>«Бессмертный полк» </vt:lpstr>
      <vt:lpstr>«Бессмертный полк»</vt:lpstr>
      <vt:lpstr>Выставка «День Победы»</vt:lpstr>
      <vt:lpstr>«Окна  Победы».</vt:lpstr>
      <vt:lpstr> </vt:lpstr>
      <vt:lpstr>Мир и дети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МДОУ №43 «Колокольчик»      Проект ко Дню Победы в первой младшей группе </dc:title>
  <dc:creator>Настя</dc:creator>
  <cp:lastModifiedBy>Юлия</cp:lastModifiedBy>
  <cp:revision>16</cp:revision>
  <dcterms:created xsi:type="dcterms:W3CDTF">2020-12-12T15:06:12Z</dcterms:created>
  <dcterms:modified xsi:type="dcterms:W3CDTF">2023-05-16T16:25:50Z</dcterms:modified>
</cp:coreProperties>
</file>