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89" r:id="rId4"/>
    <p:sldId id="256" r:id="rId5"/>
    <p:sldId id="286" r:id="rId6"/>
    <p:sldId id="287" r:id="rId7"/>
    <p:sldId id="288" r:id="rId8"/>
    <p:sldId id="291" r:id="rId9"/>
    <p:sldId id="285" r:id="rId10"/>
    <p:sldId id="257" r:id="rId11"/>
    <p:sldId id="258" r:id="rId12"/>
    <p:sldId id="259" r:id="rId13"/>
    <p:sldId id="260" r:id="rId14"/>
    <p:sldId id="261" r:id="rId15"/>
    <p:sldId id="262" r:id="rId16"/>
    <p:sldId id="290" r:id="rId17"/>
    <p:sldId id="263" r:id="rId18"/>
    <p:sldId id="264" r:id="rId19"/>
    <p:sldId id="293" r:id="rId20"/>
    <p:sldId id="265" r:id="rId21"/>
    <p:sldId id="266" r:id="rId22"/>
    <p:sldId id="267" r:id="rId23"/>
    <p:sldId id="268" r:id="rId24"/>
    <p:sldId id="269" r:id="rId25"/>
    <p:sldId id="270" r:id="rId26"/>
    <p:sldId id="292" r:id="rId27"/>
    <p:sldId id="271" r:id="rId28"/>
    <p:sldId id="272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>
        <p:scale>
          <a:sx n="46" d="100"/>
          <a:sy n="46" d="100"/>
        </p:scale>
        <p:origin x="-1188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тас\Desktop\fghj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7585" y="116632"/>
            <a:ext cx="748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Муниципальное </a:t>
            </a:r>
            <a:r>
              <a:rPr lang="ru-RU" b="1" dirty="0"/>
              <a:t>автономное дошкольное образовательное учреждение</a:t>
            </a:r>
            <a:br>
              <a:rPr lang="ru-RU" b="1" dirty="0"/>
            </a:br>
            <a:r>
              <a:rPr lang="ru-RU" b="1" dirty="0" smtClean="0"/>
              <a:t>               «</a:t>
            </a:r>
            <a:r>
              <a:rPr lang="ru-RU" b="1" dirty="0" err="1"/>
              <a:t>Атяшевский</a:t>
            </a:r>
            <a:r>
              <a:rPr lang="ru-RU" b="1" dirty="0"/>
              <a:t> </a:t>
            </a:r>
            <a:r>
              <a:rPr lang="ru-RU" b="1" dirty="0" smtClean="0"/>
              <a:t>детский сад комбинированного вида №</a:t>
            </a:r>
            <a:r>
              <a:rPr lang="ru-RU" b="1" dirty="0"/>
              <a:t>1»</a:t>
            </a:r>
            <a:r>
              <a:rPr lang="ru-RU" b="1" dirty="0" smtClean="0"/>
              <a:t>            </a:t>
            </a:r>
            <a:endParaRPr lang="ru-RU" b="1" dirty="0"/>
          </a:p>
        </p:txBody>
      </p:sp>
      <p:pic>
        <p:nvPicPr>
          <p:cNvPr id="4" name="Дети-День Победы полный вариан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Ирина\Desktop\Новая папка (6)\IMG_10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3" y="620688"/>
            <a:ext cx="8781731" cy="5709817"/>
          </a:xfrm>
          <a:prstGeom prst="rect">
            <a:avLst/>
          </a:prstGeom>
          <a:noFill/>
          <a:ln w="53975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8253" y="6021288"/>
            <a:ext cx="294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 smtClean="0"/>
              <a:t> </a:t>
            </a:r>
            <a:r>
              <a:rPr lang="ru-RU" sz="1600" i="1" dirty="0" smtClean="0"/>
              <a:t>Садовая Ульяна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04604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рина\Desktop\Новая папка (6)\IMG_10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5328592" cy="640910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 cmpd="tri">
            <a:solidFill>
              <a:schemeClr val="accent6">
                <a:lumMod val="50000"/>
              </a:schemeClr>
            </a:solidFill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0" y="4797152"/>
            <a:ext cx="178837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1600" i="1" dirty="0" err="1" smtClean="0"/>
              <a:t>Суродькина</a:t>
            </a:r>
            <a:r>
              <a:rPr lang="ru-RU" sz="1600" i="1" dirty="0" smtClean="0"/>
              <a:t> Даша </a:t>
            </a:r>
          </a:p>
          <a:p>
            <a:r>
              <a:rPr lang="ru-RU" sz="1600" i="1" dirty="0" smtClean="0"/>
              <a:t>          6 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693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Ирина\Desktop\Новая папка (6)\IMG_1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5" y="689991"/>
            <a:ext cx="8869514" cy="5150040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21288"/>
            <a:ext cx="45652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Куприянова </a:t>
            </a:r>
            <a:r>
              <a:rPr lang="ru-RU" sz="1600" i="1" dirty="0" err="1" smtClean="0"/>
              <a:t>Евангелина</a:t>
            </a:r>
            <a:r>
              <a:rPr lang="ru-RU" sz="1600" i="1" dirty="0" smtClean="0"/>
              <a:t>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2309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Ирина\Desktop\Новая папка (6)\IMG_106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46463" cy="5544616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021288"/>
            <a:ext cx="3051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/>
              <a:t>Мамаев Даниил 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4121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 descr="C:\Users\Ирина\Desktop\Новая папка (6)\IMG_107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632"/>
            <a:ext cx="5472608" cy="6538027"/>
          </a:xfrm>
          <a:prstGeom prst="rect">
            <a:avLst/>
          </a:prstGeom>
          <a:noFill/>
          <a:ln w="73025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941168"/>
            <a:ext cx="2140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1600" i="1" dirty="0" smtClean="0"/>
              <a:t>Тимофеева Катя </a:t>
            </a:r>
          </a:p>
          <a:p>
            <a:r>
              <a:rPr lang="ru-RU" sz="1600" i="1" dirty="0" smtClean="0"/>
              <a:t>            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5565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Ирина\Desktop\Новая папка (6)\IMG_1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5" y="404664"/>
            <a:ext cx="8165387" cy="5759003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6309320"/>
            <a:ext cx="2200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Кузнецова Даша 6 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3512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2" descr="E:\Новая папка (7)\IMG_12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4705384" cy="6525344"/>
          </a:xfrm>
          <a:prstGeom prst="rect">
            <a:avLst/>
          </a:prstGeom>
          <a:noFill/>
          <a:ln w="63500" cmpd="tri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5589240"/>
            <a:ext cx="1969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Колесникова  Настя</a:t>
            </a:r>
          </a:p>
          <a:p>
            <a:r>
              <a:rPr lang="ru-RU" sz="1600" i="1" dirty="0" smtClean="0"/>
              <a:t>             5 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1332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2276873"/>
            <a:ext cx="3106688" cy="288032"/>
          </a:xfrm>
        </p:spPr>
        <p:txBody>
          <a:bodyPr>
            <a:normAutofit fontScale="47500" lnSpcReduction="20000"/>
          </a:bodyPr>
          <a:lstStyle/>
          <a:p>
            <a:endParaRPr lang="ru-RU" dirty="0"/>
          </a:p>
        </p:txBody>
      </p:sp>
      <p:pic>
        <p:nvPicPr>
          <p:cNvPr id="7170" name="Picture 2" descr="C:\Users\Ирина\Desktop\Новая папка (6)\IMG_10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317"/>
            <a:ext cx="4727269" cy="6524685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5517232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err="1" smtClean="0"/>
              <a:t>Шлябин</a:t>
            </a:r>
            <a:r>
              <a:rPr lang="ru-RU" sz="1600" i="1" dirty="0" smtClean="0"/>
              <a:t> Степан </a:t>
            </a:r>
          </a:p>
          <a:p>
            <a:r>
              <a:rPr lang="ru-RU" sz="1600" i="1" dirty="0"/>
              <a:t> </a:t>
            </a:r>
            <a:r>
              <a:rPr lang="ru-RU" sz="1600" i="1" dirty="0" smtClean="0"/>
              <a:t>      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39675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Ирина\Desktop\Новая папка (6)\IMG_107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86075" cy="5633898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237312"/>
            <a:ext cx="2125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Мамаев Даниил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6127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Новая папка (7)\IMG_12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132797" cy="5688632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237312"/>
            <a:ext cx="19646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Артамонова Вероника</a:t>
            </a:r>
          </a:p>
          <a:p>
            <a:r>
              <a:rPr lang="ru-RU" sz="1400" i="1" dirty="0" smtClean="0"/>
              <a:t>               5лет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52537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4" name="Picture 6" descr="C:\Users\Стас\Desktop\fvgh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" y="240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476673"/>
            <a:ext cx="77768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Презентация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посвящена 75-ой годовщине Победы в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Великой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Отечественной Войне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Рисунки детей к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o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Дню Победы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34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Ирина\Desktop\Новая папка (6)\IMG_10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536504" cy="6512456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373216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Яшкина Настя</a:t>
            </a:r>
          </a:p>
          <a:p>
            <a:r>
              <a:rPr lang="ru-RU" sz="1600" i="1" dirty="0" smtClean="0"/>
              <a:t>      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3870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Ирина\Desktop\Новая папка (6)\IMG_107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99461" cy="5884247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3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Ирина\Desktop\Новая папка (6)\IMG_10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37478" cy="6192688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7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Ирина\Desktop\Новая папка (6)\IMG_108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61582" cy="6120680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88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Ирина\Desktop\Новая папка (6)\IMG_1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6632"/>
            <a:ext cx="4612602" cy="6525344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949280"/>
            <a:ext cx="1570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err="1" smtClean="0"/>
              <a:t>Ковшарь</a:t>
            </a:r>
            <a:r>
              <a:rPr lang="ru-RU" sz="1600" i="1" dirty="0" smtClean="0"/>
              <a:t> София</a:t>
            </a:r>
          </a:p>
          <a:p>
            <a:r>
              <a:rPr lang="ru-RU" sz="1600" i="1" dirty="0"/>
              <a:t> </a:t>
            </a:r>
            <a:r>
              <a:rPr lang="ru-RU" sz="1600" i="1" dirty="0" smtClean="0"/>
              <a:t>      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3913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Ирина\Desktop\Новая папка (6)\IMG_1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07" y="116632"/>
            <a:ext cx="4741534" cy="6594364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085184"/>
            <a:ext cx="18650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Косолапова Соня</a:t>
            </a:r>
          </a:p>
          <a:p>
            <a:r>
              <a:rPr lang="ru-RU" sz="1600" i="1" dirty="0" smtClean="0"/>
              <a:t>          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74603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Новая папка (7)\IMG_12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915053" cy="6546850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5301208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i="1" dirty="0" smtClean="0"/>
          </a:p>
          <a:p>
            <a:endParaRPr lang="ru-RU" sz="1600" i="1" dirty="0"/>
          </a:p>
          <a:p>
            <a:endParaRPr lang="ru-RU" sz="1600" i="1" dirty="0" smtClean="0"/>
          </a:p>
          <a:p>
            <a:r>
              <a:rPr lang="ru-RU" sz="1600" i="1" dirty="0" smtClean="0"/>
              <a:t>   </a:t>
            </a:r>
            <a:r>
              <a:rPr lang="ru-RU" sz="1600" i="1" dirty="0" err="1" smtClean="0"/>
              <a:t>Сотова</a:t>
            </a:r>
            <a:r>
              <a:rPr lang="ru-RU" sz="1600" i="1" dirty="0" smtClean="0"/>
              <a:t> София </a:t>
            </a:r>
          </a:p>
          <a:p>
            <a:r>
              <a:rPr lang="ru-RU" sz="1600" i="1" dirty="0" smtClean="0"/>
              <a:t>            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3386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Ирина\Desktop\Новая папка (6)\IMG_10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640"/>
            <a:ext cx="5546348" cy="6336704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496" y="5157192"/>
            <a:ext cx="203062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1600" i="1" dirty="0" smtClean="0"/>
              <a:t>Морозов Артем</a:t>
            </a:r>
          </a:p>
          <a:p>
            <a:r>
              <a:rPr lang="ru-RU" sz="1600" i="1" dirty="0" smtClean="0"/>
              <a:t>          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41958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Ирина\Desktop\Новая папка (6)\IMG_1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68" y="188640"/>
            <a:ext cx="4627388" cy="6492943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157192"/>
            <a:ext cx="2162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Суродькина</a:t>
            </a:r>
            <a:r>
              <a:rPr lang="en-US" dirty="0" smtClean="0"/>
              <a:t> </a:t>
            </a:r>
            <a:r>
              <a:rPr lang="ru-RU" dirty="0" smtClean="0"/>
              <a:t>Даша</a:t>
            </a:r>
            <a:endParaRPr lang="ru-RU" dirty="0" smtClean="0"/>
          </a:p>
          <a:p>
            <a:r>
              <a:rPr lang="ru-RU" dirty="0" smtClean="0"/>
              <a:t>6лет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650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763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C:\Users\Ирина\Desktop\Новая папка (6)\IMG_108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723406" cy="5904656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6381328"/>
            <a:ext cx="2123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Костин Максим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85459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Новая папка (7)\IMG_12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8572"/>
            <a:ext cx="8112901" cy="6084676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558924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     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</a:p>
          <a:p>
            <a:r>
              <a:rPr lang="ru-RU" dirty="0" smtClean="0"/>
              <a:t> </a:t>
            </a:r>
            <a:r>
              <a:rPr lang="ru-RU" sz="1600" i="1" dirty="0" err="1" smtClean="0"/>
              <a:t>Прикащикова</a:t>
            </a:r>
            <a:r>
              <a:rPr lang="ru-RU" sz="1600" i="1" dirty="0" smtClean="0"/>
              <a:t> Даша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2653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Ирина\Desktop\Новая папка (6)\IMG_10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1552"/>
            <a:ext cx="8599403" cy="5743752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6165304"/>
            <a:ext cx="2325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i="1" dirty="0" smtClean="0"/>
          </a:p>
          <a:p>
            <a:r>
              <a:rPr lang="ru-RU" sz="1600" i="1" dirty="0" smtClean="0"/>
              <a:t>Лещенко Николай 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59015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Ирина\Desktop\Новая папка (6)\KJAV30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83555"/>
            <a:ext cx="8458493" cy="5857750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453336"/>
            <a:ext cx="2439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Василевская Ксюша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5294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Ирина\Desktop\Новая папка (6)\IMG_1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2240"/>
            <a:ext cx="4454252" cy="6406425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733256"/>
            <a:ext cx="1955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r>
              <a:rPr lang="ru-RU" sz="1600" i="1" dirty="0" err="1" smtClean="0"/>
              <a:t>Устякин</a:t>
            </a:r>
            <a:r>
              <a:rPr lang="ru-RU" sz="1600" i="1" dirty="0" smtClean="0"/>
              <a:t> Стас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7144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Ирина\Desktop\Новая папка (6)\IMG_10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24137" cy="5971664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6453336"/>
            <a:ext cx="2341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err="1" smtClean="0"/>
              <a:t>Кумакшев</a:t>
            </a:r>
            <a:r>
              <a:rPr lang="ru-RU" sz="1600" i="1" dirty="0" smtClean="0"/>
              <a:t> Никита 6лет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0128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Ирина\Desktop\Новая папка (6)\IMG_109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8640"/>
            <a:ext cx="4824537" cy="6336704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013176"/>
            <a:ext cx="168097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1600" i="1" dirty="0" err="1" smtClean="0"/>
              <a:t>Наумкин</a:t>
            </a:r>
            <a:r>
              <a:rPr lang="ru-RU" sz="1600" i="1" dirty="0" smtClean="0"/>
              <a:t> Владик </a:t>
            </a:r>
          </a:p>
          <a:p>
            <a:r>
              <a:rPr lang="ru-RU" sz="1600" i="1" dirty="0" smtClean="0"/>
              <a:t>          5 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7132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Ирина\Desktop\Новая папка (6)\JKOV704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23307" cy="5722980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453336"/>
            <a:ext cx="2172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Леенков</a:t>
            </a:r>
            <a:r>
              <a:rPr lang="ru-RU" dirty="0" smtClean="0"/>
              <a:t> Артем 6лет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6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12290" name="Picture 2" descr="C:\Users\Ирина\Desktop\Новая папка (6)\IMG_10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62711" cy="6400369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589240"/>
            <a:ext cx="18196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600" i="1" dirty="0" smtClean="0"/>
          </a:p>
          <a:p>
            <a:r>
              <a:rPr lang="ru-RU" sz="1600" i="1" dirty="0" err="1" smtClean="0"/>
              <a:t>Фадейкин</a:t>
            </a:r>
            <a:r>
              <a:rPr lang="ru-RU" sz="1600" i="1" dirty="0" smtClean="0"/>
              <a:t> </a:t>
            </a:r>
            <a:r>
              <a:rPr lang="ru-RU" sz="1600" i="1" dirty="0"/>
              <a:t>Савелий</a:t>
            </a:r>
          </a:p>
          <a:p>
            <a:r>
              <a:rPr lang="ru-RU" sz="1600" i="1" dirty="0" smtClean="0"/>
              <a:t>          5 </a:t>
            </a:r>
            <a:r>
              <a:rPr lang="ru-RU" sz="1600" i="1" dirty="0"/>
              <a:t>лет</a:t>
            </a:r>
          </a:p>
        </p:txBody>
      </p:sp>
    </p:spTree>
    <p:extLst>
      <p:ext uri="{BB962C8B-B14F-4D97-AF65-F5344CB8AC3E}">
        <p14:creationId xmlns:p14="http://schemas.microsoft.com/office/powerpoint/2010/main" val="3957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Ирина\Desktop\Новая папка (6)\IMG_10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90599" cy="5908772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6453336"/>
            <a:ext cx="2799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err="1" smtClean="0"/>
              <a:t>Сотова</a:t>
            </a:r>
            <a:r>
              <a:rPr lang="ru-RU" sz="1600" i="1" dirty="0" smtClean="0"/>
              <a:t> София 5 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8550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Ирина\Desktop\Новая папка (6)\IMG_10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19019" cy="6115171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6093296"/>
            <a:ext cx="2030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err="1" smtClean="0"/>
              <a:t>Бурнаев</a:t>
            </a:r>
            <a:r>
              <a:rPr lang="ru-RU" sz="1600" i="1" dirty="0" smtClean="0"/>
              <a:t> Вадим 5лет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18595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Ф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Новая папка (7)\IMG_12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680520" cy="6240694"/>
          </a:xfrm>
          <a:prstGeom prst="rect">
            <a:avLst/>
          </a:prstGeom>
          <a:noFill/>
          <a:ln w="63500" cmpd="tri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75" y="611170"/>
            <a:ext cx="20882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</a:rPr>
              <a:t>Фадейкин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Савелий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5 лет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1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E:\Новая папка (7)\IMG_1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88640"/>
            <a:ext cx="5040560" cy="6434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0" cmpd="tri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1558115"/>
            <a:ext cx="8229600" cy="4525963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603281"/>
            <a:ext cx="1823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</a:rPr>
              <a:t>Прикащикова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Софья 5лет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0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Новая папка (7)\IMG_1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354" y="188640"/>
            <a:ext cx="4741644" cy="6336704"/>
          </a:xfrm>
          <a:prstGeom prst="rect">
            <a:avLst/>
          </a:prstGeom>
          <a:noFill/>
          <a:ln w="63500" cmpd="tri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5445224"/>
            <a:ext cx="2726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</a:rPr>
              <a:t>Прикащикова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Ангелина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5 лет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Новая папка (7)\IMG_1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47937"/>
            <a:ext cx="4806534" cy="6408712"/>
          </a:xfrm>
          <a:prstGeom prst="rect">
            <a:avLst/>
          </a:prstGeom>
          <a:noFill/>
          <a:ln w="63500" cmpd="tri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496" y="537321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Толкачева Виктория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5лет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Новая папка (7)\IMG_12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064400" cy="5745480"/>
          </a:xfrm>
          <a:prstGeom prst="rect">
            <a:avLst/>
          </a:prstGeom>
          <a:noFill/>
          <a:ln w="6350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6381328"/>
            <a:ext cx="2037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err="1" smtClean="0"/>
              <a:t>Сотова</a:t>
            </a:r>
            <a:r>
              <a:rPr lang="ru-RU" sz="1600" i="1" dirty="0" smtClean="0"/>
              <a:t> София 5 лет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5615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Ирина\Desktop\Новая папка (6)\IMG_1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86016" cy="6032710"/>
          </a:xfrm>
          <a:prstGeom prst="rect">
            <a:avLst/>
          </a:prstGeom>
          <a:noFill/>
          <a:ln w="57150" cmpd="tri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5661248"/>
            <a:ext cx="315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i="1" dirty="0" smtClean="0"/>
          </a:p>
          <a:p>
            <a:r>
              <a:rPr lang="ru-RU" sz="1600" i="1" dirty="0" err="1" smtClean="0"/>
              <a:t>Азоркина</a:t>
            </a:r>
            <a:r>
              <a:rPr lang="ru-RU" sz="1600" i="1" dirty="0" smtClean="0"/>
              <a:t> Ксения 6лет</a:t>
            </a:r>
          </a:p>
        </p:txBody>
      </p:sp>
    </p:spTree>
    <p:extLst>
      <p:ext uri="{BB962C8B-B14F-4D97-AF65-F5344CB8AC3E}">
        <p14:creationId xmlns:p14="http://schemas.microsoft.com/office/powerpoint/2010/main" val="236891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152</Words>
  <Application>Microsoft Office PowerPoint</Application>
  <PresentationFormat>Экран (4:3)</PresentationFormat>
  <Paragraphs>107</Paragraphs>
  <Slides>38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Презентация PowerPoint</vt:lpstr>
      <vt:lpstr>Презентация PowerPoint</vt:lpstr>
      <vt:lpstr>Презентация PowerPoint</vt:lpstr>
      <vt:lpstr>Ф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Home</cp:lastModifiedBy>
  <cp:revision>46</cp:revision>
  <dcterms:created xsi:type="dcterms:W3CDTF">2020-04-25T09:52:09Z</dcterms:created>
  <dcterms:modified xsi:type="dcterms:W3CDTF">2020-05-05T12:01:22Z</dcterms:modified>
</cp:coreProperties>
</file>