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1" r:id="rId7"/>
    <p:sldId id="260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E64A6-2F4E-428E-9263-A73A525AB74C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643D0-5CFC-4F65-BA48-2578FB9D0D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E64A6-2F4E-428E-9263-A73A525AB74C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643D0-5CFC-4F65-BA48-2578FB9D0D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E64A6-2F4E-428E-9263-A73A525AB74C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643D0-5CFC-4F65-BA48-2578FB9D0D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E64A6-2F4E-428E-9263-A73A525AB74C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643D0-5CFC-4F65-BA48-2578FB9D0D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E64A6-2F4E-428E-9263-A73A525AB74C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643D0-5CFC-4F65-BA48-2578FB9D0D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E64A6-2F4E-428E-9263-A73A525AB74C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643D0-5CFC-4F65-BA48-2578FB9D0D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E64A6-2F4E-428E-9263-A73A525AB74C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643D0-5CFC-4F65-BA48-2578FB9D0D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E64A6-2F4E-428E-9263-A73A525AB74C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643D0-5CFC-4F65-BA48-2578FB9D0D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E64A6-2F4E-428E-9263-A73A525AB74C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643D0-5CFC-4F65-BA48-2578FB9D0D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E64A6-2F4E-428E-9263-A73A525AB74C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643D0-5CFC-4F65-BA48-2578FB9D0D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E64A6-2F4E-428E-9263-A73A525AB74C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643D0-5CFC-4F65-BA48-2578FB9D0D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E64A6-2F4E-428E-9263-A73A525AB74C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643D0-5CFC-4F65-BA48-2578FB9D0DB3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Денис\Downloads\Adz_iFMadB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8286750" cy="625899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pic>
      <p:sp>
        <p:nvSpPr>
          <p:cNvPr id="8" name="TextBox 7"/>
          <p:cNvSpPr txBox="1"/>
          <p:nvPr/>
        </p:nvSpPr>
        <p:spPr>
          <a:xfrm>
            <a:off x="4895528" y="4725144"/>
            <a:ext cx="4248472" cy="369332"/>
          </a:xfrm>
          <a:prstGeom prst="rect">
            <a:avLst/>
          </a:prstGeom>
          <a:solidFill>
            <a:srgbClr val="040000">
              <a:alpha val="0"/>
            </a:srgbClr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771800" y="4653136"/>
            <a:ext cx="3672408" cy="369332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Воспитатель: Свинцова А.П.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ru-RU" dirty="0"/>
              <a:t>Дома можно пойти на  некоторый компромисс в оценке исполнительских  умений ребят, подбодрить, поддержать их творческие проявления. Осторожное, тактичное вовлечение детей в театральное действие очень скоро принесет первые положительные результаты.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9458" name="Picture 2" descr="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07504"/>
            <a:ext cx="8352928" cy="62178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/>
              <a:t>ПАЛЬЧИКОВЫЕ КУКЛЫ  </a:t>
            </a:r>
            <a:br>
              <a:rPr lang="ru-RU" dirty="0"/>
            </a:br>
            <a:r>
              <a:rPr lang="ru-RU" dirty="0"/>
              <a:t>Такие куклы можно сделать из плотной бумаги или картона. Они очень просты в изготовлении. Управление пальчиковыми куклами понятно и интересно. Ведь если пальцы продеть в дырочки, то у куклы появятся ножки — получится настольная шагающая игрушка. Можно нарисовать игрушки самим или вырезать подходящие картинки из альбомов, раскрасок, журналов, сделать отверстия для пальчиков и играть.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r>
              <a:rPr lang="ru-RU" b="1" dirty="0" smtClean="0"/>
              <a:t>Пальчиковый театр – это волшебный мир</a:t>
            </a:r>
            <a:r>
              <a:rPr lang="ru-RU" dirty="0" smtClean="0"/>
              <a:t>, в котором ребёнок радуется, играя, а, играя, познаёт окружающий мир. Он состоит из фигурок, надеваемых на </a:t>
            </a:r>
            <a:r>
              <a:rPr lang="ru-RU" b="1" dirty="0" smtClean="0"/>
              <a:t>пальцы</a:t>
            </a:r>
            <a:r>
              <a:rPr lang="ru-RU" dirty="0" smtClean="0"/>
              <a:t> руки взрослого или ребёнка.</a:t>
            </a:r>
          </a:p>
          <a:p>
            <a:r>
              <a:rPr lang="ru-RU" b="1" dirty="0" smtClean="0"/>
              <a:t>Пальчиковый театр</a:t>
            </a:r>
            <a:r>
              <a:rPr lang="ru-RU" dirty="0" smtClean="0"/>
              <a:t> будет способствовать развитию мелкой моторики рук малышей, разовьет фантазию, мышление и речь, раскроет творческие способности ребенка. </a:t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 пальчиковых кукол.</a:t>
            </a:r>
            <a:endParaRPr lang="ru-RU" dirty="0"/>
          </a:p>
        </p:txBody>
      </p:sp>
      <p:pic>
        <p:nvPicPr>
          <p:cNvPr id="4" name="Содержимое 3" descr="B_t8sjOrdN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556792"/>
            <a:ext cx="3463186" cy="4525963"/>
          </a:xfrm>
        </p:spPr>
      </p:pic>
      <p:pic>
        <p:nvPicPr>
          <p:cNvPr id="8" name="Рисунок 7" descr="BRHHAtCATo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5976" y="1508107"/>
            <a:ext cx="4306239" cy="458519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ht0pRXb3T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484784"/>
            <a:ext cx="3744416" cy="4824536"/>
          </a:xfrm>
        </p:spPr>
      </p:pic>
      <p:pic>
        <p:nvPicPr>
          <p:cNvPr id="5" name="Рисунок 4" descr="DQDvGSIwKj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476672"/>
            <a:ext cx="3744466" cy="482453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 rot="10800000" flipV="1">
            <a:off x="467544" y="440668"/>
            <a:ext cx="44644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Чтобы картинка </a:t>
            </a:r>
            <a:r>
              <a:rPr lang="ru-RU" i="1" dirty="0"/>
              <a:t>«ожила»</a:t>
            </a:r>
            <a:r>
              <a:rPr lang="ru-RU" dirty="0"/>
              <a:t>, вставляем </a:t>
            </a:r>
            <a:r>
              <a:rPr lang="ru-RU" b="1" dirty="0"/>
              <a:t>пальчики и </a:t>
            </a:r>
            <a:r>
              <a:rPr lang="ru-RU" i="1" dirty="0"/>
              <a:t>«ходим»</a:t>
            </a:r>
            <a:r>
              <a:rPr lang="ru-RU" dirty="0"/>
              <a:t> ими по столу.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/>
          </a:bodyPr>
          <a:lstStyle/>
          <a:p>
            <a:r>
              <a:rPr lang="ru-RU" dirty="0" smtClean="0"/>
              <a:t>Шаблоны пальчиковых кукол.</a:t>
            </a:r>
            <a:endParaRPr lang="ru-RU" dirty="0"/>
          </a:p>
        </p:txBody>
      </p:sp>
      <p:pic>
        <p:nvPicPr>
          <p:cNvPr id="4" name="Содержимое 3" descr="7spqJjhr9v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980728"/>
            <a:ext cx="5184576" cy="5877272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FQJi3_8XEN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188640"/>
            <a:ext cx="5976664" cy="666936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gU1aPfYfn9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1" y="332656"/>
            <a:ext cx="6336704" cy="6525344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Не </a:t>
            </a:r>
            <a:r>
              <a:rPr lang="ru-RU" dirty="0"/>
              <a:t>стоит смотреть скептически на возможность организации театральных зрелищ для детей дома</a:t>
            </a:r>
            <a:r>
              <a:rPr lang="ru-RU" dirty="0" smtClean="0"/>
              <a:t>.</a:t>
            </a:r>
          </a:p>
          <a:p>
            <a:r>
              <a:rPr lang="ru-RU" dirty="0"/>
              <a:t>Так постепенно от элементарной детской игры с простейшими театральными проявлениями можно перейти к домашнему театру, наполненному общими мыслями и чувствами, переживаниями и единым интересом, который приведет малыша в мир театра большого, профессионального и позволит ему стать умным, чутким зрителем.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108</Words>
  <Application>Microsoft Office PowerPoint</Application>
  <PresentationFormat>Экран (4:3)</PresentationFormat>
  <Paragraphs>10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Примеры пальчиковых кукол.</vt:lpstr>
      <vt:lpstr>Слайд 5</vt:lpstr>
      <vt:lpstr>Шаблоны пальчиковых кукол.</vt:lpstr>
      <vt:lpstr>Слайд 7</vt:lpstr>
      <vt:lpstr>Слайд 8</vt:lpstr>
      <vt:lpstr>Слайд 9</vt:lpstr>
      <vt:lpstr>Слайд 10</vt:lpstr>
      <vt:lpstr>Слайд 11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Денис</dc:creator>
  <cp:lastModifiedBy>Денис</cp:lastModifiedBy>
  <cp:revision>6</cp:revision>
  <dcterms:created xsi:type="dcterms:W3CDTF">2020-04-23T12:31:44Z</dcterms:created>
  <dcterms:modified xsi:type="dcterms:W3CDTF">2020-04-23T13:23:03Z</dcterms:modified>
</cp:coreProperties>
</file>