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78" r:id="rId9"/>
    <p:sldId id="266" r:id="rId10"/>
    <p:sldId id="267" r:id="rId11"/>
    <p:sldId id="272" r:id="rId12"/>
    <p:sldId id="273" r:id="rId13"/>
    <p:sldId id="277" r:id="rId14"/>
    <p:sldId id="276" r:id="rId15"/>
    <p:sldId id="263" r:id="rId16"/>
    <p:sldId id="270" r:id="rId17"/>
    <p:sldId id="274" r:id="rId18"/>
    <p:sldId id="279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trava_uzory_fon_tekstura_1920x1200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Рисунок 8" descr="0_9fe40_49534741_XL (2)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7453"/>
            <a:stretch>
              <a:fillRect/>
            </a:stretch>
          </p:blipFill>
          <p:spPr>
            <a:xfrm>
              <a:off x="395536" y="188640"/>
              <a:ext cx="1547664" cy="5443437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76422" cy="1052736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7956376" y="5720186"/>
              <a:ext cx="1187624" cy="1137814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079421" y="20971"/>
              <a:ext cx="1085550" cy="104360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40568" y="5773824"/>
              <a:ext cx="1124744" cy="1043608"/>
            </a:xfrm>
            <a:prstGeom prst="rect">
              <a:avLst/>
            </a:prstGeom>
          </p:spPr>
        </p:pic>
        <p:pic>
          <p:nvPicPr>
            <p:cNvPr id="14" name="Рисунок 13" descr="112804517_0_6f948_7dda764d_XL.pn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0560" b="22503"/>
            <a:stretch>
              <a:fillRect/>
            </a:stretch>
          </p:blipFill>
          <p:spPr>
            <a:xfrm>
              <a:off x="1259632" y="3861048"/>
              <a:ext cx="6657975" cy="2592288"/>
            </a:xfrm>
            <a:prstGeom prst="rect">
              <a:avLst/>
            </a:prstGeom>
          </p:spPr>
        </p:pic>
        <p:pic>
          <p:nvPicPr>
            <p:cNvPr id="15" name="Рисунок 14" descr="0a0fd7944a9ed8462d6bd02d7543ef53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20272" y="404664"/>
              <a:ext cx="1710190" cy="1368152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3" name="Рисунок 12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7" name="Рамка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3" name="Рисунок 12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4" name="Рисунок 13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6" name="Рисунок 15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8" name="Рисунок 17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9" name="Рисунок 18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20" name="Рамка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1" name="Рисунок 10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2" name="Рисунок 11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6" name="Рамка 1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6" name="Рисунок 5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7" name="Рисунок 6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8" name="Рисунок 7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0" name="Рисунок 9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1" name="Рисунок 10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2" name="Рисунок 11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4" name="Рисунок 13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5" name="Рамка 1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pic>
          <p:nvPicPr>
            <p:cNvPr id="9" name="Рисунок 8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9992" y="3429000"/>
              <a:ext cx="4644008" cy="3429000"/>
            </a:xfrm>
            <a:prstGeom prst="rect">
              <a:avLst/>
            </a:prstGeom>
          </p:spPr>
        </p:pic>
        <p:pic>
          <p:nvPicPr>
            <p:cNvPr id="10" name="Рисунок 9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3429000"/>
              <a:ext cx="4499993" cy="3429000"/>
            </a:xfrm>
            <a:prstGeom prst="rect">
              <a:avLst/>
            </a:prstGeom>
          </p:spPr>
        </p:pic>
        <p:pic>
          <p:nvPicPr>
            <p:cNvPr id="11" name="Рисунок 10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0"/>
              <a:ext cx="4652392" cy="3581400"/>
            </a:xfrm>
            <a:prstGeom prst="rect">
              <a:avLst/>
            </a:prstGeom>
          </p:spPr>
        </p:pic>
        <p:pic>
          <p:nvPicPr>
            <p:cNvPr id="12" name="Рисунок 11" descr="i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83969" y="0"/>
              <a:ext cx="4860032" cy="3429000"/>
            </a:xfrm>
            <a:prstGeom prst="rect">
              <a:avLst/>
            </a:prstGeom>
          </p:spPr>
        </p:pic>
        <p:pic>
          <p:nvPicPr>
            <p:cNvPr id="13" name="Рисунок 12" descr="0_79858_ddeb9364_XL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463975" y="12671"/>
              <a:ext cx="692696" cy="667353"/>
            </a:xfrm>
            <a:prstGeom prst="rect">
              <a:avLst/>
            </a:prstGeom>
          </p:spPr>
        </p:pic>
        <p:pic>
          <p:nvPicPr>
            <p:cNvPr id="14" name="Рисунок 13" descr="0_7dc2c_e9a01653_S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620688"/>
              <a:ext cx="856102" cy="587857"/>
            </a:xfrm>
            <a:prstGeom prst="rect">
              <a:avLst/>
            </a:prstGeom>
          </p:spPr>
        </p:pic>
        <p:pic>
          <p:nvPicPr>
            <p:cNvPr id="15" name="Рисунок 14" descr="0_79858_ddeb9364_XL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0" y="0"/>
              <a:ext cx="644259" cy="620688"/>
            </a:xfrm>
            <a:prstGeom prst="rect">
              <a:avLst/>
            </a:prstGeom>
          </p:spPr>
        </p:pic>
        <p:pic>
          <p:nvPicPr>
            <p:cNvPr id="16" name="Рисунок 15" descr="0_79858_ddeb9364_XL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11354" y="6248666"/>
              <a:ext cx="620688" cy="597980"/>
            </a:xfrm>
            <a:prstGeom prst="rect">
              <a:avLst/>
            </a:prstGeom>
          </p:spPr>
        </p:pic>
        <p:pic>
          <p:nvPicPr>
            <p:cNvPr id="17" name="Рисунок 16" descr="0_79858_ddeb9364_XL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2440" y="6268814"/>
              <a:ext cx="611560" cy="589186"/>
            </a:xfrm>
            <a:prstGeom prst="rect">
              <a:avLst/>
            </a:prstGeom>
          </p:spPr>
        </p:pic>
        <p:sp>
          <p:nvSpPr>
            <p:cNvPr id="18" name="Рамка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906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 «Детский сад к/в «Звездочка»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МБДОУ «Детский сад «Планета детства» к/в»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ФОТООТЧЕТ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старшая группа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воспитатели: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Абрамова М.И.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Шувалова Н.М.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2020г.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93" y="1052736"/>
            <a:ext cx="3645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754544"/>
            <a:ext cx="2592288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59" y="334258"/>
            <a:ext cx="2295000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21" y="3573016"/>
            <a:ext cx="2295000" cy="30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63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739990"/>
            <a:ext cx="1890210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059" y="3933056"/>
            <a:ext cx="3577393" cy="26830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21634"/>
            <a:ext cx="2517744" cy="3356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051" b="-16082"/>
          <a:stretch/>
        </p:blipFill>
        <p:spPr>
          <a:xfrm>
            <a:off x="0" y="1484784"/>
            <a:ext cx="4209253" cy="5644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4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67" y="1384517"/>
            <a:ext cx="3618402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556790"/>
            <a:ext cx="3816424" cy="5088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28918"/>
            <a:ext cx="1922888" cy="2563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9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3674702" cy="4899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88640"/>
            <a:ext cx="2448272" cy="3264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068958"/>
            <a:ext cx="2592064" cy="3456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1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2639849" cy="3519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71233"/>
            <a:ext cx="3996444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4978" y="4581128"/>
            <a:ext cx="2602905" cy="1962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032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50" b="-6250"/>
          <a:stretch/>
        </p:blipFill>
        <p:spPr>
          <a:xfrm>
            <a:off x="229850" y="4013759"/>
            <a:ext cx="1367952" cy="2431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23"/>
          <a:stretch/>
        </p:blipFill>
        <p:spPr>
          <a:xfrm>
            <a:off x="3347864" y="405952"/>
            <a:ext cx="1671433" cy="2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645024"/>
            <a:ext cx="1755000" cy="234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4387" y="620688"/>
            <a:ext cx="1627635" cy="2260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099" y="417973"/>
            <a:ext cx="1610984" cy="2147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843" y="3140968"/>
            <a:ext cx="163154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099" y="4013759"/>
            <a:ext cx="1682992" cy="22439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299" y="1431325"/>
            <a:ext cx="2523388" cy="1925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8267" y="3645023"/>
            <a:ext cx="1668388" cy="2473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542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908720"/>
            <a:ext cx="3915000" cy="52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474295"/>
            <a:ext cx="2952180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6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262639"/>
            <a:ext cx="4392488" cy="6380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3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51965"/>
            <a:ext cx="3888432" cy="3128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7912"/>
            <a:ext cx="4320481" cy="576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620688"/>
            <a:ext cx="1865752" cy="2515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30" b="-6914"/>
          <a:stretch/>
        </p:blipFill>
        <p:spPr>
          <a:xfrm>
            <a:off x="-180528" y="1412776"/>
            <a:ext cx="9144000" cy="51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58518" y="332656"/>
            <a:ext cx="7088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Участие детей во Всероссийской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интернет акции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772816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Рисование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«Портрет солдата»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12776"/>
            <a:ext cx="3909654" cy="477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628800"/>
            <a:ext cx="2736304" cy="4243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04663"/>
            <a:ext cx="3600040" cy="48000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15"/>
          <a:stretch/>
        </p:blipFill>
        <p:spPr>
          <a:xfrm>
            <a:off x="6876256" y="4073901"/>
            <a:ext cx="1847733" cy="2261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2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54484"/>
            <a:ext cx="297000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886" y="1124744"/>
            <a:ext cx="3649353" cy="4865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4664"/>
            <a:ext cx="2024730" cy="2699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12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48" y="1910980"/>
            <a:ext cx="3105000" cy="41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17527"/>
            <a:ext cx="3645060" cy="4860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7014"/>
            <a:ext cx="1892285" cy="2523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677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404664"/>
            <a:ext cx="222750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60848"/>
            <a:ext cx="2227500" cy="39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200" y="404664"/>
            <a:ext cx="3526018" cy="6268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125" y="4293096"/>
            <a:ext cx="1291396" cy="2295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76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0" y="278353"/>
            <a:ext cx="3781477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162" y="2996952"/>
            <a:ext cx="5294656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3332527"/>
            <a:ext cx="1872208" cy="2809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88064"/>
            <a:ext cx="3781478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0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00"/>
          <a:stretch/>
        </p:blipFill>
        <p:spPr>
          <a:xfrm>
            <a:off x="5436096" y="260648"/>
            <a:ext cx="3312368" cy="678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87" y="3933056"/>
            <a:ext cx="4896544" cy="2381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80" y="548680"/>
            <a:ext cx="2016203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657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8640"/>
            <a:ext cx="3105000" cy="41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125" y="1340768"/>
            <a:ext cx="3711204" cy="4948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7945" y="3836661"/>
            <a:ext cx="1800199" cy="2612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412" y="2997233"/>
            <a:ext cx="2589052" cy="3452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58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11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СП «Детский сад к/в «Звездочка» МБДОУ «Детский сад «Планета детства» к/в»  ФОТООТЧЕТ старшая группа воспитатели: Абрамова М.И. Шувалова Н.М. 2020г.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МБДОУ д/скв № 8 "Теремок"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«Ко Дню Победы» -зеленая</dc:title>
  <dc:subject>День Победы</dc:subject>
  <dc:creator>Алейник Н.В.</dc:creator>
  <cp:lastModifiedBy>Игорь</cp:lastModifiedBy>
  <cp:revision>59</cp:revision>
  <dcterms:created xsi:type="dcterms:W3CDTF">2015-01-29T08:06:15Z</dcterms:created>
  <dcterms:modified xsi:type="dcterms:W3CDTF">2020-05-08T06:03:55Z</dcterms:modified>
  <cp:category>презентация к празднику</cp:category>
</cp:coreProperties>
</file>