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86" r:id="rId2"/>
    <p:sldId id="302" r:id="rId3"/>
    <p:sldId id="303" r:id="rId4"/>
    <p:sldId id="296" r:id="rId5"/>
    <p:sldId id="264" r:id="rId6"/>
    <p:sldId id="263" r:id="rId7"/>
    <p:sldId id="287" r:id="rId8"/>
    <p:sldId id="265" r:id="rId9"/>
    <p:sldId id="257" r:id="rId10"/>
    <p:sldId id="272" r:id="rId11"/>
    <p:sldId id="291" r:id="rId12"/>
    <p:sldId id="270" r:id="rId13"/>
    <p:sldId id="258" r:id="rId14"/>
    <p:sldId id="292" r:id="rId15"/>
    <p:sldId id="271" r:id="rId16"/>
    <p:sldId id="260" r:id="rId17"/>
    <p:sldId id="282" r:id="rId18"/>
    <p:sldId id="273" r:id="rId19"/>
    <p:sldId id="275" r:id="rId20"/>
    <p:sldId id="283" r:id="rId21"/>
    <p:sldId id="290" r:id="rId22"/>
    <p:sldId id="276" r:id="rId23"/>
    <p:sldId id="305" r:id="rId24"/>
    <p:sldId id="279" r:id="rId25"/>
    <p:sldId id="308" r:id="rId26"/>
    <p:sldId id="280" r:id="rId27"/>
    <p:sldId id="311" r:id="rId28"/>
    <p:sldId id="312" r:id="rId29"/>
    <p:sldId id="299" r:id="rId30"/>
    <p:sldId id="309" r:id="rId31"/>
    <p:sldId id="310" r:id="rId32"/>
    <p:sldId id="313" r:id="rId33"/>
    <p:sldId id="314" r:id="rId34"/>
  </p:sldIdLst>
  <p:sldSz cx="7559675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9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333B5-2B55-4508-AA81-F1BDF6923C00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D07F8-F55B-4909-AFCA-A04CA2B2B1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0" y="1143000"/>
            <a:ext cx="21590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D07F8-F55B-4909-AFCA-A04CA2B2B1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76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67462"/>
            <a:ext cx="6425724" cy="375991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72376"/>
            <a:ext cx="5669756" cy="2607442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1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9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74987"/>
            <a:ext cx="1630055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74987"/>
            <a:ext cx="4795669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2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4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92444"/>
            <a:ext cx="6520220" cy="4492401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227345"/>
            <a:ext cx="6520220" cy="236244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71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74937"/>
            <a:ext cx="3212862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8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74990"/>
            <a:ext cx="6520220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47443"/>
            <a:ext cx="3198096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44914"/>
            <a:ext cx="319809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47443"/>
            <a:ext cx="3213847" cy="129747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44914"/>
            <a:ext cx="321384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1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3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54968"/>
            <a:ext cx="3827085" cy="7674832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21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9984"/>
            <a:ext cx="2438192" cy="2519945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54968"/>
            <a:ext cx="3827085" cy="7674832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39929"/>
            <a:ext cx="2438192" cy="6002369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74990"/>
            <a:ext cx="6520220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74937"/>
            <a:ext cx="6520220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707CC-8C29-43A6-B01F-3B1CCC2024DF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0009783"/>
            <a:ext cx="255139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0009783"/>
            <a:ext cx="1700927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D87C-709E-47F4-9C2D-7D2195D3F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6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" y="0"/>
            <a:ext cx="7559675" cy="10799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09316"/>
            <a:ext cx="6477000" cy="34435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50" y="4142997"/>
            <a:ext cx="7124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Фотопроект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помним -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гордимся», 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посвященный 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75-летию Победы в 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войне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14850" y="6686550"/>
            <a:ext cx="3044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оспитатели гр. №8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Писарева И.Г.</a:t>
            </a:r>
          </a:p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локова Е.К.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8350" y="247650"/>
            <a:ext cx="427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№112»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10248900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 Саранск, 2020г.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1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pic>
        <p:nvPicPr>
          <p:cNvPr id="4" name="Рисунок 3" descr="D:\Мои документы\Рисунки\с рабочего стола\Мои рисунки\Родственники\Зайцевы\семья Арешиной  Аграфены Васильевны\13944751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876300"/>
            <a:ext cx="5619750" cy="8001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738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 descr="D:\Мои документы\Рисунки\с рабочего стола\Мои рисунки\Родственники\Зайцевы\семья Арешиной  Аграфены Васильевны\IMG_206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19150"/>
            <a:ext cx="5619750" cy="8062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06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81101" y="876300"/>
            <a:ext cx="5295900" cy="619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годы ВОВ погиб ещё мой прапрадед  по материнской линии – Межённов Леонтий Иванович, 1908 года рождения. Родился в Мордовии, с. Урей Темниковского района. Русский. Призван в Советскую армию в 1941г. в с. Пурдошки. Гвардии рядовой. Погиб в бою в феврале 1942г. Похоронен на ст. Укривинский Мох Ленинградской области. Был без вести пропавшим. В книге «Память.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Мордовия» сделали опечатку: вместо Межённов Леонтий Иванович напечатали Меженов Леонид Иванович.</a:t>
            </a:r>
          </a:p>
          <a:p>
            <a:pPr algn="ctr"/>
            <a:endParaRPr lang="ru-RU" sz="126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0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895350"/>
            <a:ext cx="5619750" cy="790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86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 descr="D:\Мои документы\Рисунки\с рабочего стола\Мои рисунки\Родственники\Родители Павла Павловича\IMG_20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" y="885030"/>
            <a:ext cx="5726114" cy="79732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887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7750" y="914400"/>
            <a:ext cx="5543550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Кувшинов Максим Иванович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(28.03.1907г.р.) – мой третий прапрадед по материнской линии. Родился в Мордовии, с. </a:t>
            </a:r>
            <a:r>
              <a:rPr lang="ru-RU" sz="23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Урей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Темниковского района. Участвовал в советско-финляндской войне в операции по взятию линии Маннергейма. В 1942г. был отправлен на фронт контрразведчиком. Защищал от фашистов Ленинград, был ранен. Закончил войну в Берлине. Вернулся в 1945г. контуженным. Был награждён орденом Отечественной войны 2 степени, медалью «За боевые заслуги», но , к сожалению, они не сохранились. </a:t>
            </a:r>
            <a:r>
              <a:rPr lang="ru-RU" sz="23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Великий труженик. </a:t>
            </a:r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После войны работал в колхозе конюхом, а до войны продавцом. Умер 12.12.1989г. Краткое сообщение о нём было опубликовано в газете «Темниковские известия» под заголовком «Через пламя войны прошли дважды». </a:t>
            </a:r>
            <a:endParaRPr lang="ru-RU" sz="23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68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6" y="839851"/>
            <a:ext cx="5630864" cy="7923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8838406"/>
            <a:ext cx="1809749" cy="1885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8888913"/>
            <a:ext cx="1733550" cy="18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8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091472"/>
            <a:ext cx="5562600" cy="36715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1700" y="2019300"/>
            <a:ext cx="3276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Петруниных</a:t>
            </a:r>
          </a:p>
        </p:txBody>
      </p:sp>
    </p:spTree>
    <p:extLst>
      <p:ext uri="{BB962C8B-B14F-4D97-AF65-F5344CB8AC3E}">
        <p14:creationId xmlns:p14="http://schemas.microsoft.com/office/powerpoint/2010/main" val="2592258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7559674" cy="10799763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49457"/>
            <a:ext cx="5410199" cy="36747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466850" y="895350"/>
            <a:ext cx="5029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Кочетов Савелий Алексеевич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        (слева)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85850" y="5524201"/>
            <a:ext cx="54101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Дата и место рождения: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10.01.1910 г., с. Стародевичье, Ельниковский район, Мордовская АССР</a:t>
            </a:r>
          </a:p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Воинское звание: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ст. ефрейтор</a:t>
            </a:r>
          </a:p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Когда и кем призван на военную службу в КА: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1941 г., Ельниковский РВК, Мордовская АССР, Ельниковский район.</a:t>
            </a:r>
          </a:p>
          <a:p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0434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46" y="1947221"/>
            <a:ext cx="1170394" cy="1865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006221"/>
            <a:ext cx="2266949" cy="21048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23950" y="895351"/>
            <a:ext cx="53911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наградах: </a:t>
            </a:r>
          </a:p>
          <a:p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«За отвагу»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50" y="3972455"/>
            <a:ext cx="53911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Орден Отечественной войны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степени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23950" y="7111114"/>
            <a:ext cx="5391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смерти: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21.04.1989 г., с. Стародевичье, Ельниковский район, Мордовская АССР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74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28700" y="895350"/>
            <a:ext cx="550545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нравственно-патриотического воспитания детей дошкольного возраста, является одной из первостепенных для современного общества. У детей 2-3-х лет в силу своего возраста отсутствуют или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слабые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первоначальные знания об истории возникновения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 «День Победы», о ВОв.</a:t>
            </a:r>
            <a:endParaRPr lang="ru-RU" sz="2400" b="1" i="0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78" y="5486400"/>
            <a:ext cx="4886521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0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95550" y="1828800"/>
            <a:ext cx="2686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Надеевых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045275"/>
            <a:ext cx="5562600" cy="385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88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5850" y="933450"/>
            <a:ext cx="54482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Надеев </a:t>
            </a:r>
            <a:endParaRPr lang="ru-RU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 Зайнутдинович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(1926-1981)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фронт в 1942 году, в возрасте 16 лет. Амин Зайнутдинович был снайпером, прошел множество боевых операций, которые проходили и днем и ночью, закончил войну в Берлине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храбрость и отвагу награжден множеством медалей!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6632199"/>
            <a:ext cx="2476500" cy="205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8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85" y="880269"/>
            <a:ext cx="5600701" cy="797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45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971550"/>
            <a:ext cx="54292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Босых Павел Маркович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Прапрадедушка Босых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авел Маркович 1912 г. р..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1941 году награжден орденом Красной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везды за оказание помощи раненым начальнику связи и разведчику под огнем противника.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864361"/>
            <a:ext cx="2838451" cy="26126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6953250"/>
            <a:ext cx="2838451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8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895350"/>
            <a:ext cx="5695950" cy="85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94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9650" y="952500"/>
            <a:ext cx="554355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Трифонов Андрей Сергеевич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(1912-1941г.)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 в плену в крупнейшем концлагере Шталаг-4-Б на территории Германии. Дата пленения 14.07.1941 г.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Радайкин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Петрович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(1917-1973г.)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всю войну в звании старший сержант. Был награжден медалью «За отвагу». После войны родилось двое сыновей.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106166"/>
            <a:ext cx="2277280" cy="20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90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850503"/>
            <a:ext cx="5905500" cy="48835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734050"/>
            <a:ext cx="55816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98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045275"/>
            <a:ext cx="5562600" cy="3851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11455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Жочкиных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99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914400"/>
            <a:ext cx="5448300" cy="658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Федорцов Петр Николаевич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рождения: 5. 12. 1924 г.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рождения: с. Покровск, Ковылкинского района, Мордовской АССР. В 1942 году в возрасте 18 лет призван в Советскую Армию. Воевал В составе 3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 фронта. Был помощником пулеметчика. Участвовал в освобождении городов: Минск, Витебск, Вильнюс, Кёнигсберг (Калининград).</a:t>
            </a:r>
          </a:p>
          <a:p>
            <a:pPr algn="ctr"/>
            <a:r>
              <a:rPr 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Кёнигсбергом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тяжело кантужен. Как рассказывал отец, снаряд разорвался рядом. Его засыпало землей. Вскоре его нашли и откапали. Он выжил.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множеством медалями.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2387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99" y="857250"/>
            <a:ext cx="5695951" cy="798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4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66800" y="876300"/>
            <a:ext cx="573405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Цель фотопроекта: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формирование активной гражданской позиции у подрастающего поколения и интереса к исторической памяти о подвигах героев Великой Отечественной войны.</a:t>
            </a:r>
          </a:p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 сведений о родственниках семей группы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участниках ВОв 1941-1945 гг.;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интереса к истории семьи и уважения к подвигу героев, принявших участие в Великой Отечественной войне;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преемственности поколений.</a:t>
            </a:r>
          </a:p>
          <a:p>
            <a:r>
              <a:rPr lang="ru-RU" sz="24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фотопроекта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воспитанники, родители, бабушки, дедушки, воспитатели.</a:t>
            </a:r>
          </a:p>
        </p:txBody>
      </p:sp>
    </p:spTree>
    <p:extLst>
      <p:ext uri="{BB962C8B-B14F-4D97-AF65-F5344CB8AC3E}">
        <p14:creationId xmlns:p14="http://schemas.microsoft.com/office/powerpoint/2010/main" val="4004468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" y="5045275"/>
            <a:ext cx="5562600" cy="3851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5100" y="2133600"/>
            <a:ext cx="2305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Денисовых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86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52500"/>
            <a:ext cx="55626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Антон Иванович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Антон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Иванович родился летом 1907 года в селе Клекотки Горловского района Рязанской области.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октября 1941 по июль 1946 года Медведев А.И. проходил службу в Особом отделе контрразведки «Смерш».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образцовое выполнение боевых заданий командования на фронте борьбы с немецкими захватчиками и проявленные при этом доблесть и мужество Медведев А.И. был награжден орденом Отечественной войны 2 степени, двумя орденами Красной звезды,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медалями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оборону Москвы», «За взятие Кенигсберга»; ему объявлены благодарности Верховного главнокомандующего маршала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182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14400" y="933450"/>
            <a:ext cx="57340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Союза И.В. Сталина за участие в боях за Звенигородка, Шпала, Смела, Богуслав и Канев (3 февраля 1944 г.)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форсирование Днестра и овладением г. Бельцы и выход к госгранице СССР (26 марта 1944 г.).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3837780"/>
            <a:ext cx="2343150" cy="22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311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1" y="838200"/>
            <a:ext cx="5619750" cy="800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3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7750" y="895350"/>
            <a:ext cx="55626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исполняется знаменательная дата – 75-летие Победы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ВОв. Патриотическое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подрастающего поколения всегда являлось одной из важнейших задач современного общества. Детство – самая благодатная пора для привития священного чувства любви к Родине. Под патриотическим воспитанием понимается постепенное формирование у детей любви к своей Родине, постоянная готовность к её защите.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фотопроекта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помним-мы гордимся!»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 работу по формирование активной гражданской позиции у подрастающего поколения и интереса к исторической памяти о подвигах героев Великой Отечественной войны.</a:t>
            </a:r>
          </a:p>
          <a:p>
            <a:pPr algn="ctr"/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03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1143000" y="4781550"/>
            <a:ext cx="5333998" cy="3546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 цвела.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враг из-за угла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Свершил налет, 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Пошел на нас войною.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тот грозный час,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Стальною став стеною,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молодость оружие взяла,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отстоять Отечество родное.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А. И. Безыменский</a:t>
            </a:r>
          </a:p>
          <a:p>
            <a:pPr algn="just">
              <a:lnSpc>
                <a:spcPct val="115000"/>
              </a:lnSpc>
            </a:pPr>
            <a:endParaRPr lang="ru-RU" sz="73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861518"/>
            <a:ext cx="5638800" cy="37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6800" y="857250"/>
            <a:ext cx="5543549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6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Великая Отечественная Война...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Она оставила свой след в каждой семье. Людская память до сих пор хранит тяжесть потерь, трудности испытаний, напряженное состояние тех суровых дней, когда вся страна жила одним порывом - победить! Все дальше уходят в прошлое огненные годы войны, все меньше остается живых свидетелей тех лет. Но подвиг наших дедов будет всегда жить в наших сердцах. 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В канун 75-летия Победы в Великой Отечественной войне, изучая семейные реликвии, в том числе семейные фотографии, письма, документы, личные дела, награды, слушая воспоминания своих родственников о прошлом, мы понимаем, что очень гордимся нашими дедами и прадедами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6374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1905000"/>
            <a:ext cx="346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 Амашаевых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45275"/>
            <a:ext cx="5524500" cy="37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7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1100" y="876300"/>
            <a:ext cx="5334000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525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 прапрадед  по отцовской линии – Зайцев  Сергей  Степанович. Родился  в 1901г. в Мордовии, с. Урей Темниковского района.  Он ушёл на войну  в 1941 г. Бои он вёл под немецким городом Кёнигсбергом. При  штурме этого города, он был тяжело ранен и умер в госпитале в конце апреля 1945 г. Был похоронен в братской могиле. Позже из братской могилы было перезахоронение. Каждого бойца похоронили отдельно. Мой прапрадед был перезахоронен в городе Гвардейске Калининградской области.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94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59675" cy="107997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876300"/>
            <a:ext cx="5657850" cy="79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9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1012</Words>
  <Application>Microsoft Office PowerPoint</Application>
  <PresentationFormat>Произвольный</PresentationFormat>
  <Paragraphs>75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49</cp:revision>
  <dcterms:created xsi:type="dcterms:W3CDTF">2020-02-20T19:26:45Z</dcterms:created>
  <dcterms:modified xsi:type="dcterms:W3CDTF">2020-03-23T19:33:07Z</dcterms:modified>
</cp:coreProperties>
</file>