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61" r:id="rId4"/>
    <p:sldId id="266" r:id="rId5"/>
    <p:sldId id="271" r:id="rId6"/>
    <p:sldId id="297" r:id="rId7"/>
    <p:sldId id="268" r:id="rId8"/>
    <p:sldId id="299" r:id="rId9"/>
    <p:sldId id="269" r:id="rId10"/>
    <p:sldId id="309" r:id="rId11"/>
    <p:sldId id="270" r:id="rId12"/>
    <p:sldId id="272" r:id="rId13"/>
    <p:sldId id="273" r:id="rId14"/>
    <p:sldId id="274" r:id="rId15"/>
    <p:sldId id="275" r:id="rId16"/>
    <p:sldId id="277" r:id="rId17"/>
    <p:sldId id="278" r:id="rId18"/>
    <p:sldId id="306" r:id="rId19"/>
    <p:sldId id="280" r:id="rId20"/>
    <p:sldId id="307" r:id="rId21"/>
    <p:sldId id="284" r:id="rId22"/>
    <p:sldId id="286" r:id="rId23"/>
    <p:sldId id="289" r:id="rId24"/>
    <p:sldId id="305" r:id="rId25"/>
    <p:sldId id="291" r:id="rId26"/>
    <p:sldId id="301" r:id="rId27"/>
    <p:sldId id="30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6" autoAdjust="0"/>
    <p:restoredTop sz="88777" autoAdjust="0"/>
  </p:normalViewPr>
  <p:slideViewPr>
    <p:cSldViewPr>
      <p:cViewPr>
        <p:scale>
          <a:sx n="80" d="100"/>
          <a:sy n="80" d="100"/>
        </p:scale>
        <p:origin x="-111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E31B48-7BD7-48D7-BBFB-35CC1D0B20EB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CEE5B-AD88-4D83-9D39-D9C320E0C62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240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EE5B-AD88-4D83-9D39-D9C320E0C62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1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EE5B-AD88-4D83-9D39-D9C320E0C62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720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EE5B-AD88-4D83-9D39-D9C320E0C62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60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EE5B-AD88-4D83-9D39-D9C320E0C62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36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4DD4D-BB0B-44D5-9A08-47A6290DA7B1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6422A-1104-4D01-A5BC-F20F57E9D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75856" y="404664"/>
            <a:ext cx="378621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Министерство образования РМ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266" name="Picture 2" descr="Мотина Ирина Александро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1759074" cy="2454017"/>
          </a:xfrm>
          <a:prstGeom prst="rect">
            <a:avLst/>
          </a:prstGeom>
          <a:noFill/>
        </p:spPr>
      </p:pic>
      <p:sp>
        <p:nvSpPr>
          <p:cNvPr id="7" name="Текст 6"/>
          <p:cNvSpPr txBox="1">
            <a:spLocks/>
          </p:cNvSpPr>
          <p:nvPr/>
        </p:nvSpPr>
        <p:spPr>
          <a:xfrm>
            <a:off x="2267744" y="980728"/>
            <a:ext cx="6263640" cy="512605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ПОРТФОЛИО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Мотиной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Ирины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Александровны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воспитателя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дошкольного образовательного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учреждения «Детский сад № 93»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городского округа Саранск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рождения: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19.11.1984</a:t>
            </a:r>
            <a:r>
              <a:rPr kumimoji="0" lang="ru-RU" sz="1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</a:t>
            </a: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г. Москва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«Московский  государственный гуманитарный университет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имени</a:t>
            </a:r>
            <a:r>
              <a:rPr kumimoji="0" lang="ru-RU" sz="1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М.А. Шолохова»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диплом  КЕ № 04914, дата выдачи 28.12.2011г.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Квалификация: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учитель географии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Специальность: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география</a:t>
            </a:r>
          </a:p>
          <a:p>
            <a:pPr marL="342900" lvl="0" indent="-342900">
              <a:spcBef>
                <a:spcPct val="20000"/>
              </a:spcBef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Переподготовка: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ФГБОУВО «Мордовский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государственный</a:t>
            </a:r>
          </a:p>
          <a:p>
            <a:pPr marL="342900" lvl="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институт имени М. Е.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«Педагог дошкольного 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2019г.</a:t>
            </a: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специальности)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лет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лет</a:t>
            </a:r>
          </a:p>
          <a:p>
            <a:pPr lvl="0">
              <a:spcBef>
                <a:spcPct val="20000"/>
              </a:spcBef>
              <a:defRPr/>
            </a:pPr>
            <a:r>
              <a:rPr lang="ru-RU" b="1" spc="-1" dirty="0" smtClean="0">
                <a:latin typeface="Times New Roman"/>
                <a:ea typeface="DejaVu Sans"/>
              </a:rPr>
              <a:t>Наличие </a:t>
            </a:r>
            <a:r>
              <a:rPr lang="ru-RU" b="1" spc="-1" dirty="0">
                <a:latin typeface="Times New Roman"/>
                <a:ea typeface="DejaVu Sans"/>
              </a:rPr>
              <a:t>квалификационной категории</a:t>
            </a:r>
            <a:r>
              <a:rPr lang="ru-RU" spc="-1" dirty="0" smtClean="0">
                <a:latin typeface="Times New Roman"/>
                <a:ea typeface="DejaVu Sans"/>
              </a:rPr>
              <a:t>: первая, приказ №1637 от 24.12.2020г</a:t>
            </a:r>
            <a:endParaRPr kumimoji="0" lang="ru-RU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Дипломы Мотина 2022\Image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5"/>
          <a:stretch/>
        </p:blipFill>
        <p:spPr bwMode="auto">
          <a:xfrm>
            <a:off x="251520" y="620688"/>
            <a:ext cx="3975340" cy="56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1" t="9726" r="12988" b="9374"/>
          <a:stretch/>
        </p:blipFill>
        <p:spPr bwMode="auto">
          <a:xfrm>
            <a:off x="4716016" y="611136"/>
            <a:ext cx="3958154" cy="565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908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</a:t>
            </a:r>
          </a:p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семинарах (очно)</a:t>
            </a:r>
            <a:endParaRPr lang="ru-RU" sz="2000" b="1" dirty="0">
              <a:latin typeface="Century Gothic"/>
            </a:endParaRPr>
          </a:p>
        </p:txBody>
      </p:sp>
      <p:pic>
        <p:nvPicPr>
          <p:cNvPr id="21506" name="Picture 2" descr="C:\Users\111\Desktop\2024-01-26 2\2024-02-13\Image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857967" cy="5408166"/>
          </a:xfrm>
          <a:prstGeom prst="rect">
            <a:avLst/>
          </a:prstGeom>
          <a:noFill/>
        </p:spPr>
      </p:pic>
      <p:pic>
        <p:nvPicPr>
          <p:cNvPr id="21507" name="Picture 3" descr="C:\Users\111\Desktop\2024-01-26 2\2024-02-13\Image (1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3744416" cy="5376165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13176"/>
            <a:ext cx="377825" cy="13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5" t="19103" r="22664" b="19346"/>
          <a:stretch/>
        </p:blipFill>
        <p:spPr bwMode="auto">
          <a:xfrm>
            <a:off x="1043608" y="692696"/>
            <a:ext cx="723784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188638"/>
            <a:ext cx="2808000" cy="369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/>
          <a:srcRect l="41829" t="14871" r="26438" b="14359"/>
          <a:stretch/>
        </p:blipFill>
        <p:spPr bwMode="auto">
          <a:xfrm>
            <a:off x="3138604" y="1476583"/>
            <a:ext cx="2808000" cy="370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44123" t="21026" r="28354" b="8205"/>
          <a:stretch/>
        </p:blipFill>
        <p:spPr bwMode="auto">
          <a:xfrm>
            <a:off x="6156176" y="2204864"/>
            <a:ext cx="2808000" cy="370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978450" y="3429000"/>
            <a:ext cx="355451" cy="85056"/>
          </a:xfrm>
          <a:prstGeom prst="rightArrow">
            <a:avLst/>
          </a:prstGeom>
          <a:solidFill>
            <a:srgbClr val="7030A0"/>
          </a:solidFill>
          <a:ln w="19050" cap="rnd" cmpd="sng" algn="ctr">
            <a:solidFill>
              <a:srgbClr val="0070C0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l="42258" t="15640" r="26767" b="14641"/>
          <a:stretch>
            <a:fillRect/>
          </a:stretch>
        </p:blipFill>
        <p:spPr bwMode="auto">
          <a:xfrm>
            <a:off x="4644008" y="260648"/>
            <a:ext cx="4273590" cy="60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/>
          <p:cNvSpPr/>
          <p:nvPr/>
        </p:nvSpPr>
        <p:spPr>
          <a:xfrm>
            <a:off x="4716016" y="5157192"/>
            <a:ext cx="355451" cy="85056"/>
          </a:xfrm>
          <a:prstGeom prst="rightArrow">
            <a:avLst/>
          </a:prstGeom>
          <a:solidFill>
            <a:srgbClr val="7030A0"/>
          </a:solidFill>
          <a:ln w="19050" cap="rnd" cmpd="sng" algn="ctr">
            <a:solidFill>
              <a:srgbClr val="0070C0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 l="42258" t="9760" r="26767" b="20000"/>
          <a:stretch>
            <a:fillRect/>
          </a:stretch>
        </p:blipFill>
        <p:spPr bwMode="auto">
          <a:xfrm>
            <a:off x="179512" y="260648"/>
            <a:ext cx="424847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b="1" dirty="0"/>
          </a:p>
        </p:txBody>
      </p:sp>
      <p:pic>
        <p:nvPicPr>
          <p:cNvPr id="22530" name="Picture 2" descr="C:\Users\111\Desktop\2024-01-26 2\2024-02-13\Imag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92696"/>
            <a:ext cx="4253122" cy="5974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88640"/>
            <a:ext cx="37716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400" b="1" dirty="0"/>
          </a:p>
        </p:txBody>
      </p:sp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2" cstate="print"/>
          <a:srcRect l="9576" t="32360" r="69949" b="21440"/>
          <a:stretch>
            <a:fillRect/>
          </a:stretch>
        </p:blipFill>
        <p:spPr bwMode="auto">
          <a:xfrm>
            <a:off x="323528" y="908720"/>
            <a:ext cx="4032448" cy="568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3" cstate="print"/>
          <a:srcRect l="35958" t="24040" r="35692" b="13801"/>
          <a:stretch>
            <a:fillRect/>
          </a:stretch>
        </p:blipFill>
        <p:spPr bwMode="auto">
          <a:xfrm>
            <a:off x="4716016" y="908720"/>
            <a:ext cx="4176464" cy="57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217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4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9184" t="11440" r="7867" b="4561"/>
          <a:stretch>
            <a:fillRect/>
          </a:stretch>
        </p:blipFill>
        <p:spPr bwMode="auto">
          <a:xfrm>
            <a:off x="251520" y="1484784"/>
            <a:ext cx="386826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4149080"/>
            <a:ext cx="4283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https://nsportal.ru/motina-irina-aleksandrovna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l="8659" t="11440" r="8392" b="6241"/>
          <a:stretch>
            <a:fillRect/>
          </a:stretch>
        </p:blipFill>
        <p:spPr bwMode="auto">
          <a:xfrm>
            <a:off x="4572000" y="2276872"/>
            <a:ext cx="4283968" cy="265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60032" y="5157192"/>
            <a:ext cx="3892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https://www.maam.ru/users/1351577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461286" cy="630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400" dirty="0"/>
          </a:p>
        </p:txBody>
      </p:sp>
      <p:pic>
        <p:nvPicPr>
          <p:cNvPr id="23554" name="Picture 2" descr="C:\Users\111\Desktop\2024-01-26 2\2024-02-13\Image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2925468" cy="4140000"/>
          </a:xfrm>
          <a:prstGeom prst="rect">
            <a:avLst/>
          </a:prstGeom>
          <a:noFill/>
        </p:spPr>
      </p:pic>
      <p:pic>
        <p:nvPicPr>
          <p:cNvPr id="23555" name="Picture 3" descr="C:\Users\111\Desktop\2024-01-26 2\2024-02-13\Image (1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919312" cy="4140000"/>
          </a:xfrm>
          <a:prstGeom prst="rect">
            <a:avLst/>
          </a:prstGeom>
          <a:noFill/>
        </p:spPr>
      </p:pic>
      <p:pic>
        <p:nvPicPr>
          <p:cNvPr id="23556" name="Picture 4" descr="C:\Users\111\Desktop\2024-01-26 2\2024-02-13\Image (1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20888"/>
            <a:ext cx="2903299" cy="41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836712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Педагогический опыт представлен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Ссылка: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227687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https://ds93sar.schoolrm.ru/sveden/employees/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10035/384707/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11\Desktop\2024-01-26 2\2024-02-13\Image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358466" cy="6192688"/>
          </a:xfrm>
          <a:prstGeom prst="rect">
            <a:avLst/>
          </a:prstGeom>
          <a:noFill/>
        </p:spPr>
      </p:pic>
      <p:pic>
        <p:nvPicPr>
          <p:cNvPr id="24579" name="Picture 3" descr="C:\Users\111\Desktop\2024-01-26 2\2024-02-13\Image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48769" cy="619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8864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Качество взаимодействия  с родителями</a:t>
            </a:r>
            <a:endParaRPr lang="ru-RU" sz="2400" b="1" dirty="0"/>
          </a:p>
        </p:txBody>
      </p:sp>
      <p:pic>
        <p:nvPicPr>
          <p:cNvPr id="25602" name="Picture 2" descr="C:\Users\111\Desktop\2024-01-26 2\2024-02-13\Image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2903299" cy="4140000"/>
          </a:xfrm>
          <a:prstGeom prst="rect">
            <a:avLst/>
          </a:prstGeom>
          <a:noFill/>
        </p:spPr>
      </p:pic>
      <p:pic>
        <p:nvPicPr>
          <p:cNvPr id="25603" name="Picture 3" descr="C:\Users\111\Desktop\2024-01-26 2\2024-02-13\Image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84784"/>
            <a:ext cx="2903299" cy="4140000"/>
          </a:xfrm>
          <a:prstGeom prst="rect">
            <a:avLst/>
          </a:prstGeom>
          <a:noFill/>
        </p:spPr>
      </p:pic>
      <p:pic>
        <p:nvPicPr>
          <p:cNvPr id="25604" name="Picture 4" descr="C:\Users\111\Desktop\2024-01-26 2\2024-02-13\Image (1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348880"/>
            <a:ext cx="2903299" cy="41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sz="2400" b="1" dirty="0"/>
          </a:p>
        </p:txBody>
      </p:sp>
      <p:pic>
        <p:nvPicPr>
          <p:cNvPr id="26626" name="Picture 2" descr="C:\Users\111\Desktop\2024-01-26 2\2024-02-13\Image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2941643" cy="4140000"/>
          </a:xfrm>
          <a:prstGeom prst="rect">
            <a:avLst/>
          </a:prstGeom>
          <a:noFill/>
        </p:spPr>
      </p:pic>
      <p:pic>
        <p:nvPicPr>
          <p:cNvPr id="26627" name="Picture 3" descr="C:\Users\111\Desktop\2024-01-26 2\2024-02-13\Image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24744"/>
            <a:ext cx="2935459" cy="4140000"/>
          </a:xfrm>
          <a:prstGeom prst="rect">
            <a:avLst/>
          </a:prstGeom>
          <a:noFill/>
        </p:spPr>
      </p:pic>
      <p:pic>
        <p:nvPicPr>
          <p:cNvPr id="26628" name="Picture 4" descr="C:\Users\111\Desktop\2024-01-26 2\2024-02-13\Image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060848"/>
            <a:ext cx="2938245" cy="41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РАбота сад\Дипломы Мотина 2021\443861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04864"/>
            <a:ext cx="4076213" cy="2884364"/>
          </a:xfrm>
          <a:prstGeom prst="rect">
            <a:avLst/>
          </a:prstGeom>
          <a:noFill/>
        </p:spPr>
      </p:pic>
      <p:pic>
        <p:nvPicPr>
          <p:cNvPr id="29700" name="Picture 4" descr="D:\РАбота сад\Дипломы Мотина 2021\сертификат сайт педаго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4339147" cy="30689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07704" y="777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 l="42650" t="17240" r="27425" b="13041"/>
          <a:stretch>
            <a:fillRect/>
          </a:stretch>
        </p:blipFill>
        <p:spPr bwMode="auto">
          <a:xfrm>
            <a:off x="323528" y="259757"/>
            <a:ext cx="420335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9757"/>
            <a:ext cx="4307198" cy="6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3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Абота сад\ДИПЛОМЫ И СЕРТИФИКАТЫ\2020-08-09 1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13613"/>
            <a:ext cx="4202448" cy="5983660"/>
          </a:xfrm>
          <a:prstGeom prst="rect">
            <a:avLst/>
          </a:prstGeom>
          <a:noFill/>
        </p:spPr>
      </p:pic>
      <p:pic>
        <p:nvPicPr>
          <p:cNvPr id="22530" name="Picture 2" descr="D:\РАбота сад\Дипломы Мотина 2021\Screenshot_20220227_194922_com.microsoft.office.wo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13613"/>
            <a:ext cx="4248472" cy="598326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43" y="-27935"/>
            <a:ext cx="3498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18589" r="12684" b="13810"/>
          <a:stretch/>
        </p:blipFill>
        <p:spPr bwMode="auto">
          <a:xfrm>
            <a:off x="179512" y="116632"/>
            <a:ext cx="4293679" cy="305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18727" r="12510" b="14918"/>
          <a:stretch/>
        </p:blipFill>
        <p:spPr bwMode="auto">
          <a:xfrm>
            <a:off x="4644008" y="692696"/>
            <a:ext cx="4325921" cy="300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C:\Users\111\Desktop\2024-01-26 2\Сканировать1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933056"/>
            <a:ext cx="4824014" cy="2767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72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7"/>
            <a:ext cx="3855063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2" t="9416" r="12958" b="9406"/>
          <a:stretch/>
        </p:blipFill>
        <p:spPr bwMode="auto">
          <a:xfrm>
            <a:off x="4572000" y="620688"/>
            <a:ext cx="3798409" cy="539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456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2400" dirty="0"/>
          </a:p>
        </p:txBody>
      </p:sp>
      <p:pic>
        <p:nvPicPr>
          <p:cNvPr id="3" name="Рисунок 1"/>
          <p:cNvPicPr/>
          <p:nvPr/>
        </p:nvPicPr>
        <p:blipFill>
          <a:blip r:embed="rId3" cstate="print"/>
          <a:stretch/>
        </p:blipFill>
        <p:spPr>
          <a:xfrm>
            <a:off x="179512" y="764704"/>
            <a:ext cx="2706408" cy="3960440"/>
          </a:xfrm>
          <a:prstGeom prst="rect">
            <a:avLst/>
          </a:prstGeom>
          <a:ln>
            <a:noFill/>
          </a:ln>
        </p:spPr>
      </p:pic>
      <p:pic>
        <p:nvPicPr>
          <p:cNvPr id="3073" name="Picture 1" descr="C:\Users\111\Desktop\2024-01-26 2\2024-02-13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720713"/>
            <a:ext cx="2774109" cy="3934009"/>
          </a:xfrm>
          <a:prstGeom prst="rect">
            <a:avLst/>
          </a:prstGeom>
          <a:noFill/>
        </p:spPr>
      </p:pic>
      <p:pic>
        <p:nvPicPr>
          <p:cNvPr id="3074" name="Picture 2" descr="C:\Users\111\Desktop\2024-01-26 2\2024-02-13\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484784"/>
            <a:ext cx="2912076" cy="4119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188640"/>
            <a:ext cx="3181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400" b="1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95108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DF" r:id="rId3" imgW="1080000" imgH="1080000" progId="">
                  <p:embed/>
                </p:oleObj>
              </mc:Choice>
              <mc:Fallback>
                <p:oleObj name="PDF" r:id="rId3" imgW="1080000" imgH="108000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2889250"/>
                        <a:ext cx="1079500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2" t="16569" r="26114" b="11762"/>
          <a:stretch/>
        </p:blipFill>
        <p:spPr bwMode="auto">
          <a:xfrm>
            <a:off x="4788024" y="980728"/>
            <a:ext cx="3819602" cy="535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 l="8134" t="24040" r="64041" b="12961"/>
          <a:stretch>
            <a:fillRect/>
          </a:stretch>
        </p:blipFill>
        <p:spPr bwMode="auto">
          <a:xfrm>
            <a:off x="539552" y="980728"/>
            <a:ext cx="3816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 конкурсах, выставках, турнирах, соревнованиях, акциях, фестивалях</a:t>
            </a:r>
            <a:endParaRPr lang="ru-RU" sz="2400" b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 l="25325" t="12201" r="4326" b="8001"/>
          <a:stretch>
            <a:fillRect/>
          </a:stretch>
        </p:blipFill>
        <p:spPr bwMode="auto">
          <a:xfrm>
            <a:off x="179509" y="1175088"/>
            <a:ext cx="3909978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D:\РАбота сад\Дипломы Мотина 2021\Зубанкова диплом незнай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358" y="4094707"/>
            <a:ext cx="3888432" cy="2750182"/>
          </a:xfrm>
          <a:prstGeom prst="rect">
            <a:avLst/>
          </a:prstGeom>
          <a:noFill/>
        </p:spPr>
      </p:pic>
      <p:pic>
        <p:nvPicPr>
          <p:cNvPr id="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56685"/>
            <a:ext cx="3597275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721"/>
            <a:ext cx="2829916" cy="410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98" y="1844824"/>
            <a:ext cx="2880320" cy="394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00" y="908720"/>
            <a:ext cx="2956658" cy="420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13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работа\Дипломы Мотина 2023\Image.jpg"/>
          <p:cNvPicPr>
            <a:picLocks noChangeAspect="1" noChangeArrowheads="1"/>
          </p:cNvPicPr>
          <p:nvPr/>
        </p:nvPicPr>
        <p:blipFill>
          <a:blip r:embed="rId2" cstate="print"/>
          <a:srcRect r="4604"/>
          <a:stretch>
            <a:fillRect/>
          </a:stretch>
        </p:blipFill>
        <p:spPr bwMode="auto">
          <a:xfrm>
            <a:off x="539552" y="332656"/>
            <a:ext cx="4007493" cy="5767636"/>
          </a:xfrm>
          <a:prstGeom prst="rect">
            <a:avLst/>
          </a:prstGeom>
          <a:noFill/>
        </p:spPr>
      </p:pic>
      <p:pic>
        <p:nvPicPr>
          <p:cNvPr id="19458" name="Picture 2" descr="C:\Users\111\Desktop\2024-01-26 2\2024-02-13\Imag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17095" cy="578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76712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Users\111\Desktop\2024-01-26 2\2024-02-13\Image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4197544" cy="5904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71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работа\Дипломы Мотина 2023\Imag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4412086" cy="6089129"/>
          </a:xfrm>
          <a:prstGeom prst="rect">
            <a:avLst/>
          </a:prstGeom>
          <a:noFill/>
        </p:spPr>
      </p:pic>
      <p:pic>
        <p:nvPicPr>
          <p:cNvPr id="25604" name="Picture 4" descr="C:\Users\111\Desktop\2024-01-26 2\Image.jpg"/>
          <p:cNvPicPr>
            <a:picLocks noChangeAspect="1" noChangeArrowheads="1"/>
          </p:cNvPicPr>
          <p:nvPr/>
        </p:nvPicPr>
        <p:blipFill>
          <a:blip r:embed="rId3" cstate="print"/>
          <a:srcRect r="3677"/>
          <a:stretch>
            <a:fillRect/>
          </a:stretch>
        </p:blipFill>
        <p:spPr bwMode="auto">
          <a:xfrm>
            <a:off x="4788024" y="332656"/>
            <a:ext cx="4248472" cy="6055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215</Words>
  <Application>Microsoft Office PowerPoint</Application>
  <PresentationFormat>Экран (4:3)</PresentationFormat>
  <Paragraphs>43</Paragraphs>
  <Slides>27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PDF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93</cp:revision>
  <dcterms:created xsi:type="dcterms:W3CDTF">2020-07-31T08:18:10Z</dcterms:created>
  <dcterms:modified xsi:type="dcterms:W3CDTF">2024-02-14T15:18:01Z</dcterms:modified>
</cp:coreProperties>
</file>