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  <p:sldId id="279" r:id="rId9"/>
    <p:sldId id="286" r:id="rId10"/>
    <p:sldId id="285" r:id="rId11"/>
    <p:sldId id="267" r:id="rId12"/>
    <p:sldId id="284" r:id="rId13"/>
    <p:sldId id="268" r:id="rId14"/>
    <p:sldId id="288" r:id="rId15"/>
    <p:sldId id="287" r:id="rId16"/>
    <p:sldId id="290" r:id="rId17"/>
    <p:sldId id="269" r:id="rId18"/>
    <p:sldId id="282" r:id="rId19"/>
    <p:sldId id="283" r:id="rId20"/>
    <p:sldId id="270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8352E-1082-4050-9B7B-DC44F90D59B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6BD06-25C4-4F26-AF84-EF30ADB0A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caa51a0aadc64d2bf637fb3b8acbab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844824"/>
            <a:ext cx="6381875" cy="2123658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«Дорожная</a:t>
            </a:r>
          </a:p>
          <a:p>
            <a:pPr algn="ctr"/>
            <a:r>
              <a:rPr lang="ru-RU" sz="6600" b="1" cap="all" dirty="0" smtClean="0">
                <a:ln w="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 азбука»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365104"/>
            <a:ext cx="421196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ВОСПИТАТЕЛИ: СУЛЕЕВА Г.Н.</a:t>
            </a:r>
          </a:p>
          <a:p>
            <a:pPr algn="r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КУЗНЕЦОВА Н.А. </a:t>
            </a:r>
            <a:endParaRPr lang="ru-RU" sz="16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92696"/>
            <a:ext cx="838842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Проект Для детей старшего дошкольного   возраста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IMG_20190920_162731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4974"/>
          <a:stretch>
            <a:fillRect/>
          </a:stretch>
        </p:blipFill>
        <p:spPr>
          <a:xfrm rot="10800000" flipV="1">
            <a:off x="1827181" y="3068960"/>
            <a:ext cx="7100795" cy="3789040"/>
          </a:xfrm>
          <a:prstGeom prst="rect">
            <a:avLst/>
          </a:prstGeom>
        </p:spPr>
      </p:pic>
      <p:pic>
        <p:nvPicPr>
          <p:cNvPr id="7" name="Рисунок 6" descr="IMG_20190920_114621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t="17190" b="21525"/>
          <a:stretch>
            <a:fillRect/>
          </a:stretch>
        </p:blipFill>
        <p:spPr>
          <a:xfrm>
            <a:off x="251520" y="908720"/>
            <a:ext cx="5724128" cy="19698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2" y="260648"/>
            <a:ext cx="5869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«Дорожная азбука», «Улица города» - рисование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77686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Чтение художественной литературы</a:t>
            </a:r>
            <a:endParaRPr lang="ru-RU" sz="3200" b="1" cap="all" dirty="0">
              <a:ln w="0"/>
              <a:gradFill flip="none">
                <a:gsLst>
                  <a:gs pos="0">
                    <a:srgbClr val="FF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24744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Михалков «Светофор», «Скверная история», «Дядя Степа – милиционер»,  «Моя улица»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Пляцковский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«Светофор»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Северный «Три чудесных цвета»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Пишумов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«Азбука города», «Просто это знак такой…», «Постовой», «Продуктовая машина»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Бедарев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«Если бы…»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Носов «Автомобили»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Головко «Правила дорожного движения»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Дорохов «Зеленый, желтый, красный»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Тарутин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«Для чего нам светофор»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Иванов « Как неразлучные друзья дорогу переходили»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Дугилов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«Моя улица»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«Шофёр»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«Грузовик»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81207_101727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19793" r="24421"/>
          <a:stretch>
            <a:fillRect/>
          </a:stretch>
        </p:blipFill>
        <p:spPr>
          <a:xfrm>
            <a:off x="5220072" y="5038984"/>
            <a:ext cx="3052446" cy="181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172819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Беседы</a:t>
            </a:r>
            <a:endParaRPr lang="ru-RU" sz="3200" b="1" cap="all" dirty="0">
              <a:ln w="0"/>
              <a:gradFill flip="none">
                <a:gsLst>
                  <a:gs pos="0">
                    <a:srgbClr val="FF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836712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«Знай и выполняй правила уличного движения»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в страну  дорожных знаков»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такое перекрёсток»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«Красный, жёлтый, зелёный»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" name="Рисунок 14" descr="IMG_20190918_154730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7199" r="29448"/>
          <a:stretch>
            <a:fillRect/>
          </a:stretch>
        </p:blipFill>
        <p:spPr>
          <a:xfrm>
            <a:off x="0" y="3068960"/>
            <a:ext cx="3936437" cy="3489115"/>
          </a:xfrm>
          <a:prstGeom prst="rect">
            <a:avLst/>
          </a:prstGeom>
        </p:spPr>
      </p:pic>
      <p:pic>
        <p:nvPicPr>
          <p:cNvPr id="16" name="Рисунок 15" descr="IMG_20190918_154630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11372" t="8108" r="9709" b="13513"/>
          <a:stretch>
            <a:fillRect/>
          </a:stretch>
        </p:blipFill>
        <p:spPr>
          <a:xfrm rot="10800000" flipV="1">
            <a:off x="3995936" y="3986963"/>
            <a:ext cx="5148064" cy="2871037"/>
          </a:xfrm>
          <a:prstGeom prst="rect">
            <a:avLst/>
          </a:prstGeom>
        </p:spPr>
      </p:pic>
      <p:pic>
        <p:nvPicPr>
          <p:cNvPr id="7" name="Рисунок 6" descr="IMG_20180112_155617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r="14390"/>
          <a:stretch>
            <a:fillRect/>
          </a:stretch>
        </p:blipFill>
        <p:spPr>
          <a:xfrm>
            <a:off x="4972333" y="1196752"/>
            <a:ext cx="4171667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404664"/>
            <a:ext cx="12241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Игры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96752"/>
            <a:ext cx="66967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 «Школа светофорных наук»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«Что? Где? Когда?»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«Безопасный город»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«Мой маршрут»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«Угадай, какой знак»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«Поставь дорожный знак»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«Отгадай загадку»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«Будь внимателен!»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«Зажги светофор»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шофёры»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«Четвёртый лишний»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игры: «Автобус», «Грузовик», «Воробушки и автомобиль»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игры: «Транспорт», «Я шофёр»</a:t>
            </a:r>
          </a:p>
        </p:txBody>
      </p:sp>
      <p:pic>
        <p:nvPicPr>
          <p:cNvPr id="5" name="Рисунок 4" descr="IMG_20190902_103131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1958" t="9680" r="22814"/>
          <a:stretch>
            <a:fillRect/>
          </a:stretch>
        </p:blipFill>
        <p:spPr>
          <a:xfrm>
            <a:off x="5004048" y="2060848"/>
            <a:ext cx="388951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MG_20191206_085046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3440"/>
          <a:stretch>
            <a:fillRect/>
          </a:stretch>
        </p:blipFill>
        <p:spPr>
          <a:xfrm>
            <a:off x="5148064" y="404664"/>
            <a:ext cx="3995936" cy="2592288"/>
          </a:xfrm>
          <a:prstGeom prst="rect">
            <a:avLst/>
          </a:prstGeom>
        </p:spPr>
      </p:pic>
      <p:pic>
        <p:nvPicPr>
          <p:cNvPr id="9" name="Рисунок 8" descr="IMG_20190902_095256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0" y="389162"/>
            <a:ext cx="4644008" cy="2607790"/>
          </a:xfrm>
          <a:prstGeom prst="rect">
            <a:avLst/>
          </a:prstGeom>
        </p:spPr>
      </p:pic>
      <p:pic>
        <p:nvPicPr>
          <p:cNvPr id="10" name="Рисунок 9" descr="IMG_20190902_103916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2123728" y="3284984"/>
            <a:ext cx="6362903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MG_20190418_110410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-1" y="404664"/>
            <a:ext cx="3590533" cy="2016224"/>
          </a:xfrm>
          <a:prstGeom prst="rect">
            <a:avLst/>
          </a:prstGeom>
        </p:spPr>
      </p:pic>
      <p:pic>
        <p:nvPicPr>
          <p:cNvPr id="9" name="Рисунок 8" descr="IMG_20190716_155459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758197" y="620688"/>
            <a:ext cx="5385803" cy="3024336"/>
          </a:xfrm>
          <a:prstGeom prst="rect">
            <a:avLst/>
          </a:prstGeom>
        </p:spPr>
      </p:pic>
      <p:pic>
        <p:nvPicPr>
          <p:cNvPr id="8" name="Рисунок 7" descr="IMG_20190902_101415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0" y="3429000"/>
            <a:ext cx="5721185" cy="3212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496855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«Уголок безопасности»</a:t>
            </a:r>
            <a:endParaRPr lang="ru-RU" sz="3200" b="1" cap="all" dirty="0">
              <a:ln w="0"/>
              <a:gradFill flip="none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IMG_20191002_132314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0800000" flipV="1">
            <a:off x="251520" y="1602758"/>
            <a:ext cx="8640960" cy="4852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76672"/>
            <a:ext cx="236276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Экскурсии </a:t>
            </a:r>
            <a:endParaRPr lang="ru-RU" sz="3200" b="1" cap="all" dirty="0">
              <a:ln w="0"/>
              <a:gradFill flip="none">
                <a:gsLst>
                  <a:gs pos="0">
                    <a:srgbClr val="FF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484784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для пешехода»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 улице, где находится детский сад»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 автобусной остановке»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 проезжей части с двусторонним движением»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 проезжей части, где находится светофор и пешеходная дорожка»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20191009_11130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0" y="188640"/>
            <a:ext cx="4283968" cy="2405613"/>
          </a:xfrm>
          <a:prstGeom prst="rect">
            <a:avLst/>
          </a:prstGeom>
        </p:spPr>
      </p:pic>
      <p:pic>
        <p:nvPicPr>
          <p:cNvPr id="5" name="Рисунок 4" descr="IMG_20191009_111706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11430" t="13570"/>
          <a:stretch>
            <a:fillRect/>
          </a:stretch>
        </p:blipFill>
        <p:spPr>
          <a:xfrm>
            <a:off x="3923928" y="1160215"/>
            <a:ext cx="5220072" cy="2860451"/>
          </a:xfrm>
          <a:prstGeom prst="rect">
            <a:avLst/>
          </a:prstGeom>
        </p:spPr>
      </p:pic>
      <p:pic>
        <p:nvPicPr>
          <p:cNvPr id="6" name="Рисунок 5" descr="IMG_20191009_112726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r="8245"/>
          <a:stretch>
            <a:fillRect/>
          </a:stretch>
        </p:blipFill>
        <p:spPr>
          <a:xfrm>
            <a:off x="4860032" y="4077072"/>
            <a:ext cx="4283968" cy="2621779"/>
          </a:xfrm>
          <a:prstGeom prst="rect">
            <a:avLst/>
          </a:prstGeom>
        </p:spPr>
      </p:pic>
      <p:pic>
        <p:nvPicPr>
          <p:cNvPr id="7" name="Рисунок 6" descr="IMG_20191009_111614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0" y="4064332"/>
            <a:ext cx="4716016" cy="264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20191009_113100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139952" y="188639"/>
            <a:ext cx="5004048" cy="2809965"/>
          </a:xfrm>
          <a:prstGeom prst="rect">
            <a:avLst/>
          </a:prstGeom>
        </p:spPr>
      </p:pic>
      <p:pic>
        <p:nvPicPr>
          <p:cNvPr id="5" name="Рисунок 4" descr="IMG_20191009_113248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0" y="436237"/>
            <a:ext cx="4067944" cy="2284307"/>
          </a:xfrm>
          <a:prstGeom prst="rect">
            <a:avLst/>
          </a:prstGeom>
        </p:spPr>
      </p:pic>
      <p:pic>
        <p:nvPicPr>
          <p:cNvPr id="6" name="Рисунок 5" descr="IMG_20191009_112557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0" y="3068960"/>
            <a:ext cx="5940152" cy="3335624"/>
          </a:xfrm>
          <a:prstGeom prst="rect">
            <a:avLst/>
          </a:prstGeom>
        </p:spPr>
      </p:pic>
      <p:pic>
        <p:nvPicPr>
          <p:cNvPr id="7" name="Рисунок 6" descr="IMG_20191009_112512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5292080" y="4491395"/>
            <a:ext cx="3851920" cy="216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 (1)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268760"/>
            <a:ext cx="5616624" cy="393954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Актуальность:</a:t>
            </a:r>
          </a:p>
          <a:p>
            <a:endParaRPr lang="ru-RU" sz="2000" b="1" u="sng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/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Перед обществом встает вопрос: «Как сделать так, чтобы улицы и дороги стали безопасными для наших детей?» Только нашими усилиями, используя знания, терпение, можно научить детей навыкам безопасного общения со сложным миром дорог. Поэтому важным стал поиск новых интересных форм работы с детьми и родителями.</a:t>
            </a: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04664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Продолжительность проекта: 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долг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осрочный </a:t>
            </a:r>
            <a:endParaRPr lang="ru-RU" sz="2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04664"/>
            <a:ext cx="619490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Информация для родителей </a:t>
            </a:r>
            <a:endParaRPr lang="ru-RU" sz="3200" b="1" cap="all" dirty="0">
              <a:ln w="0"/>
              <a:gradFill flip="none">
                <a:gsLst>
                  <a:gs pos="0">
                    <a:srgbClr val="FF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268760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значении обучения детей дошкольного возраста правилам дорожного движения»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поведении в общественном транспорте»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«Улица требует к себе уважения»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«Пешеходом быть – наука!»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90913_173917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835696" y="3320198"/>
            <a:ext cx="6300193" cy="3537802"/>
          </a:xfrm>
          <a:prstGeom prst="rect">
            <a:avLst/>
          </a:prstGeom>
        </p:spPr>
      </p:pic>
      <p:pic>
        <p:nvPicPr>
          <p:cNvPr id="9" name="Рисунок 8" descr="IMG_20190913_182301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rot="10800000" flipV="1">
            <a:off x="7012798" y="5661248"/>
            <a:ext cx="2131202" cy="1196752"/>
          </a:xfrm>
          <a:prstGeom prst="rect">
            <a:avLst/>
          </a:prstGeom>
        </p:spPr>
      </p:pic>
      <p:pic>
        <p:nvPicPr>
          <p:cNvPr id="10" name="Рисунок 9" descr="IMG_20180112_163928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l="15350" r="13776"/>
          <a:stretch>
            <a:fillRect/>
          </a:stretch>
        </p:blipFill>
        <p:spPr>
          <a:xfrm>
            <a:off x="6934837" y="1916832"/>
            <a:ext cx="2209163" cy="1750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caa51a0aadc64d2bf637fb3b8acbab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980728"/>
            <a:ext cx="6463629" cy="2123658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спасибо За</a:t>
            </a:r>
          </a:p>
          <a:p>
            <a:pPr algn="ctr"/>
            <a:r>
              <a:rPr lang="ru-RU" sz="6600" b="1" cap="all" dirty="0" smtClean="0">
                <a:ln w="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ngtree-minimal-city-street-advertising-background-lightsuncloudroadstudentpedestrian-image_73963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476672"/>
            <a:ext cx="7056784" cy="387798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Основное </a:t>
            </a:r>
          </a:p>
          <a:p>
            <a:pPr algn="ctr"/>
            <a:r>
              <a:rPr lang="ru-RU" sz="3200" b="1" cap="all" dirty="0" smtClean="0">
                <a:ln w="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направление проекта:</a:t>
            </a:r>
          </a:p>
          <a:p>
            <a:pPr algn="just"/>
            <a:endParaRPr lang="ru-RU" b="1" cap="all" dirty="0" smtClean="0">
              <a:ln w="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Предупреждение  детского </a:t>
            </a:r>
            <a:r>
              <a:rPr lang="ru-RU" sz="2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– транспортного травматизма.</a:t>
            </a:r>
          </a:p>
          <a:p>
            <a:pPr algn="just"/>
            <a:endParaRPr lang="ru-RU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dirty="0" smtClean="0">
                <a:ln w="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Цель: </a:t>
            </a:r>
          </a:p>
          <a:p>
            <a:pPr algn="just"/>
            <a:endParaRPr lang="ru-RU" b="1" cap="all" dirty="0" smtClean="0">
              <a:ln w="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Формирование навыков безопасного  поведения на дорогах.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0648"/>
            <a:ext cx="609250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Задачи проекта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(для детей)</a:t>
            </a:r>
            <a:endParaRPr lang="ru-RU" sz="3600" b="1" cap="all" dirty="0">
              <a:ln w="0"/>
              <a:gradFill flip="none">
                <a:gsLst>
                  <a:gs pos="0">
                    <a:srgbClr val="FF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детей правилам поведения в общественном и личном транспорте, на дорогах, способствовать из осознанию;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имеющиеся знания о разных видах транспорта, как средстве передвижения;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 детей способности к предвидению возможной опасной ситуации и построению адекватного безопасного поведения;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в детях грамотных пешеходов;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анализировать и решать дорожно-транспортные ситуации.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Поощрять самостоятельность в создании игровой среды, в соблюдении правил и норм поведения в игре;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работу по обогащению словаря, развивать диалогическую речь навыки коллективного общения.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доброжелательность между детьми, умение считаться с желаниями и интересами товарищей;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нравственные качества: дружбу, самостоятельность, патриотизм, любовь к родному городу.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56895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Работа  воспитателей при подготовке 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к проекту </a:t>
            </a:r>
            <a:endParaRPr lang="ru-RU" sz="3200" b="1" cap="all" dirty="0">
              <a:ln w="0"/>
              <a:gradFill flip="none">
                <a:gsLst>
                  <a:gs pos="0">
                    <a:srgbClr val="FF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556792"/>
            <a:ext cx="6480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 разработка картотеки дидактических и подвижных игр по правилам дорожного движения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материала по ПДД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оформление модуля по ПДД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материала, приобретение книг и оснащение для оформления уголка ПДД в группе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консультаций для родителей.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безопасности «Закон улиц и дорог».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 для проведения сюжетно-ролевых игр.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32656"/>
            <a:ext cx="30396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Мероприятия</a:t>
            </a:r>
            <a:endParaRPr lang="ru-RU" sz="3200" b="1" cap="all" dirty="0">
              <a:ln w="0"/>
              <a:gradFill flip="none">
                <a:gsLst>
                  <a:gs pos="0">
                    <a:srgbClr val="FF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484784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Беседы. Отгадывание загадок, кроссвордов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Экскурсии, наблюдения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уголка по ПДД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(развивающие, познавательные, сюжетно-ролевые, подвижные)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 на лучших знатоков ПДД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2088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err="1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Непосредствено-образовательная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деятельность</a:t>
            </a:r>
            <a:endParaRPr lang="ru-RU" sz="3200" b="1" cap="all" dirty="0">
              <a:ln w="0"/>
              <a:gradFill flip="none">
                <a:gsLst>
                  <a:gs pos="0">
                    <a:srgbClr val="FF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636912"/>
            <a:ext cx="55446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«Светофор – наш лучший друг»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в страну дорожных знаков»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дорожного движения»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«Безопасное поведение на улице»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«Быть примерным пешеходом и пассажиром разрешается»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«Улица полна неожиданностей»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628800"/>
            <a:ext cx="608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 деятельность.  Формирование целостной картины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20180801_135151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71000"/>
          <a:stretch>
            <a:fillRect/>
          </a:stretch>
        </p:blipFill>
        <p:spPr>
          <a:xfrm>
            <a:off x="1728864" y="4941168"/>
            <a:ext cx="7415136" cy="16128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40466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404664"/>
            <a:ext cx="42484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«Светофор» , «Транспорт» - лепка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 descr="IMG_20190626_101023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t="30769" b="30769"/>
          <a:stretch>
            <a:fillRect/>
          </a:stretch>
        </p:blipFill>
        <p:spPr>
          <a:xfrm>
            <a:off x="1619672" y="2924944"/>
            <a:ext cx="7236296" cy="1562869"/>
          </a:xfrm>
          <a:prstGeom prst="rect">
            <a:avLst/>
          </a:prstGeom>
        </p:spPr>
      </p:pic>
      <p:pic>
        <p:nvPicPr>
          <p:cNvPr id="14" name="Рисунок 13" descr="IMG_20190626_101003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t="30191" b="27542"/>
          <a:stretch>
            <a:fillRect/>
          </a:stretch>
        </p:blipFill>
        <p:spPr>
          <a:xfrm>
            <a:off x="3851920" y="1340768"/>
            <a:ext cx="5292080" cy="125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IMG_20190916_16340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28143" b="24994"/>
          <a:stretch>
            <a:fillRect/>
          </a:stretch>
        </p:blipFill>
        <p:spPr>
          <a:xfrm>
            <a:off x="337930" y="1340768"/>
            <a:ext cx="8482542" cy="2232248"/>
          </a:xfrm>
          <a:prstGeom prst="rect">
            <a:avLst/>
          </a:prstGeom>
        </p:spPr>
      </p:pic>
      <p:pic>
        <p:nvPicPr>
          <p:cNvPr id="6" name="Рисунок 5" descr="IMG_20180821_134733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t="6837" b="13648"/>
          <a:stretch>
            <a:fillRect/>
          </a:stretch>
        </p:blipFill>
        <p:spPr>
          <a:xfrm>
            <a:off x="1907704" y="3861048"/>
            <a:ext cx="6711993" cy="29969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«Грузовик» - аппликация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улица» – конструирование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723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Галя</cp:lastModifiedBy>
  <cp:revision>77</cp:revision>
  <dcterms:created xsi:type="dcterms:W3CDTF">2019-10-14T06:20:25Z</dcterms:created>
  <dcterms:modified xsi:type="dcterms:W3CDTF">2020-02-24T08:37:36Z</dcterms:modified>
</cp:coreProperties>
</file>