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11" r:id="rId3"/>
    <p:sldId id="259" r:id="rId4"/>
    <p:sldId id="260" r:id="rId5"/>
    <p:sldId id="261" r:id="rId6"/>
    <p:sldId id="265" r:id="rId7"/>
    <p:sldId id="264" r:id="rId8"/>
    <p:sldId id="263" r:id="rId9"/>
    <p:sldId id="290" r:id="rId10"/>
    <p:sldId id="292" r:id="rId11"/>
    <p:sldId id="291" r:id="rId12"/>
    <p:sldId id="294" r:id="rId13"/>
    <p:sldId id="271" r:id="rId14"/>
    <p:sldId id="274" r:id="rId15"/>
    <p:sldId id="273" r:id="rId16"/>
    <p:sldId id="272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69" r:id="rId25"/>
    <p:sldId id="268" r:id="rId26"/>
    <p:sldId id="267" r:id="rId27"/>
    <p:sldId id="266" r:id="rId28"/>
    <p:sldId id="258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40E548-A5A6-49B6-AB6B-571DE2BB5A6B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50B075-E4CF-4B8D-B155-E91EB4C06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21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6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6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0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5DC5-D21E-4A63-B537-E65EB3D27233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97D1-38DE-4027-A9CB-23C29442C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2887-3554-4BC1-A967-038E9F887823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3F72-35AF-48B6-AAC3-71A102D5C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C926-265C-41B3-B95F-203166C6D647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A3A1-2B21-4DE0-A21F-6F2F50CC4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01F2-B79D-4B91-8573-78547A8A175E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7261-B0B0-410D-BE66-B3EA17CC3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7EB2-883C-4F6E-A46A-F020C2E8CE0A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D58F4-6A42-4ED4-B580-6C8B08201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CFD6-90E5-4292-B4D9-DBDB853D25F5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E3AF-2703-4DFB-A45C-EF0EB6A25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E69A-BD7F-4494-8A81-C3F4E302B99B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E467-B7A1-4A08-9F65-E0D2BCBEC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B2DEE-F28B-4D7C-8AA2-0E3B855FD17B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076A7-A51E-4D6C-91F8-778678C4A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F7CD-FCC1-4EEA-A792-4A9BCBD590E9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3298-56B4-43DE-A7AC-E5547927D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415-1A68-479F-B934-B7B6850BBE78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C916-0A53-4B3C-BD42-81530FD17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CB5C-E1D3-4A8B-B0DE-70EFA306955F}" type="datetime1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58304-EF4C-4E77-B206-9AE3E7649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7DC812-8CB3-4EAC-A26B-F3CBB845E04E}" type="datetime1">
              <a:rPr lang="ru-RU"/>
              <a:pPr>
                <a:defRPr/>
              </a:pPr>
              <a:t>19.02.2024</a:t>
            </a:fld>
            <a:r>
              <a:rPr lang="ru-RU"/>
              <a:t>       </a:t>
            </a:r>
          </a:p>
          <a:p>
            <a:pPr>
              <a:defRPr/>
            </a:pPr>
            <a:r>
              <a:rPr lang="ru-RU"/>
              <a:t>                           </a:t>
            </a:r>
          </a:p>
          <a:p>
            <a:pPr>
              <a:defRPr/>
            </a:pPr>
            <a:r>
              <a:rPr lang="ru-RU"/>
              <a:t>	Щербакова Е.В.</a:t>
            </a:r>
          </a:p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8F4330-E242-4B7C-842E-ADD7B7376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4" descr="https://cdn.pixabay.com/photo/2016/11/04/16/12/holidays-1798208_640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38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avatanplus.com/files/resources/original/585533f83313f1590cd30191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897063" y="752475"/>
            <a:ext cx="53689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«Зима в детском саду»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7272" y="1986794"/>
            <a:ext cx="88094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«Чудесные зимние дни в детском саду»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391" y="278160"/>
            <a:ext cx="8809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зимней 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446" y="4977058"/>
            <a:ext cx="88094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Подготовила старший воспитатель МДОУ «Детский сад №5»:                                 О.С. Мокшина</a:t>
            </a:r>
          </a:p>
        </p:txBody>
      </p:sp>
      <p:sp>
        <p:nvSpPr>
          <p:cNvPr id="9" name="AutoShape 2" descr="https://top-fon.com/uploads/posts/2023-01/1674667649_top-fon-com-p-fon-dlya-prezentatsii-na-zimnyuyu-temu-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s://aigis.club/uploads/posts/2022-01/1642595873_50-adonius-club-p-zimnii-fon-dlya-teksta-v-detskom-sadu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99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71800" y="1608909"/>
            <a:ext cx="5040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Проект зимней площадки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2996952"/>
            <a:ext cx="49171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«Чудесные зимние дни в детском саду»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esktop\зимняя спортплощадка\172___02\IMG_1408.JPG"/>
          <p:cNvPicPr>
            <a:picLocks noChangeAspect="1" noChangeArrowheads="1"/>
          </p:cNvPicPr>
          <p:nvPr/>
        </p:nvPicPr>
        <p:blipFill>
          <a:blip r:embed="rId2" cstate="print"/>
          <a:srcRect l="2657" t="1417" r="2480" b="1890"/>
          <a:stretch>
            <a:fillRect/>
          </a:stretch>
        </p:blipFill>
        <p:spPr bwMode="auto">
          <a:xfrm>
            <a:off x="395536" y="260648"/>
            <a:ext cx="3960440" cy="302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IMG_1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5501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20446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Намела пурга сугробы!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Накатать дорожки чтобы,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помчимся как на танке,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сев верхом на санки.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04" y="1810090"/>
            <a:ext cx="3428428" cy="457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nashidetci.ru/wp-content/uploads/2014/11/Kataemsya-na-sankah-kopiy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337" flipH="1">
            <a:off x="5629967" y="4108709"/>
            <a:ext cx="1980728" cy="2073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40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58733"/>
            <a:ext cx="5971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Дорожка для скольжения</a:t>
            </a:r>
          </a:p>
        </p:txBody>
      </p:sp>
      <p:pic>
        <p:nvPicPr>
          <p:cNvPr id="4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2008">
            <a:off x="1115616" y="1916832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5" name="Picture 2" descr="C:\Users\1\Desktop\IMG_1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90872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1\Desktop\IMG_1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420888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://animaciatop.ru/pictures/viculki/visulki-18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2204864"/>
            <a:ext cx="857250" cy="2857500"/>
          </a:xfrm>
          <a:prstGeom prst="rect">
            <a:avLst/>
          </a:prstGeom>
          <a:noFill/>
        </p:spPr>
      </p:pic>
      <p:pic>
        <p:nvPicPr>
          <p:cNvPr id="9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1896">
            <a:off x="5939094" y="4824957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10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1896">
            <a:off x="4292318" y="5160914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11" name="Picture 12" descr="http://www.playcast.ru/uploads/2016/11/14/2052284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005064"/>
            <a:ext cx="173916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99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зимняя спортплощадка\172___02\IMG_1395.JPG"/>
          <p:cNvPicPr>
            <a:picLocks noChangeAspect="1" noChangeArrowheads="1"/>
          </p:cNvPicPr>
          <p:nvPr/>
        </p:nvPicPr>
        <p:blipFill>
          <a:blip r:embed="rId2" cstate="print"/>
          <a:srcRect l="4544" t="1211" b="2423"/>
          <a:stretch>
            <a:fillRect/>
          </a:stretch>
        </p:blipFill>
        <p:spPr bwMode="auto">
          <a:xfrm>
            <a:off x="467544" y="332656"/>
            <a:ext cx="342376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9.postimg.org/4hpywqw0f/forum_eylemce_4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376264" cy="308034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34273" y="2956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Всё бело на белом свете,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 белой снежной пелене.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Мы летим вперёд, как ветер,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По накатанной лыжне!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vospital\Desktop\Зимние площадки\группа 10\IMG-289a0794591c3c00498e7a644c855250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73" y="2060848"/>
            <a:ext cx="3122712" cy="4163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608896" y="-17502"/>
            <a:ext cx="8136903" cy="93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второй младшей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№1</a:t>
            </a:r>
            <a:r>
              <a:rPr lang="ru-RU" sz="3600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028" y="2047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&amp;quot"/>
              </a:rPr>
              <a:t>.</a:t>
            </a:r>
            <a:endParaRPr lang="ru-RU" b="1" i="0" u="none" strike="noStrike" dirty="0">
              <a:solidFill>
                <a:srgbClr val="FFFF00"/>
              </a:solidFill>
              <a:effectLst/>
              <a:latin typeface="&amp;quot"/>
            </a:endParaRPr>
          </a:p>
        </p:txBody>
      </p:sp>
      <p:pic>
        <p:nvPicPr>
          <p:cNvPr id="2056" name="Picture 8" descr="https://cs6.livemaster.ru/storage/3e/44/e5fae7c8511dffecd1c5512804i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536940" cy="253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vospital\Desktop\Зимние площадки\группа 1\IMG_20240212_11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ospital\Desktop\Зимние площадки\группа 1\IMG_20240212_115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32" y="3933622"/>
            <a:ext cx="3755152" cy="281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67943" y="1124744"/>
            <a:ext cx="46778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Снежный ком и снежный ком,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построю снежный дом.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снежная кровать,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кровать я лягу спать.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приснится снежный сон,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ушастый снежный слон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Идёт по лесу снежному,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Жуёт морковку свежую.</a:t>
            </a:r>
          </a:p>
        </p:txBody>
      </p:sp>
    </p:spTree>
    <p:extLst>
      <p:ext uri="{BB962C8B-B14F-4D97-AF65-F5344CB8AC3E}">
        <p14:creationId xmlns:p14="http://schemas.microsoft.com/office/powerpoint/2010/main" val="228643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4048" y="6206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Кружит снежинки ветер озорной.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 бывают только зимой.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зиму за то, что она.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веселья для нас принесла.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и санки, коньки и хоккей.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свои ты зимой не жалей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4" y="3543751"/>
            <a:ext cx="2944688" cy="2944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80" y="3356992"/>
            <a:ext cx="4425475" cy="331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vospital\Desktop\Зимние площадки\группа 10\IMG-6d2b4826c2539a998fc73abb3d374c8c-V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6" y="235580"/>
            <a:ext cx="4315521" cy="312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02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4077669" y="446974"/>
            <a:ext cx="46702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2800" b="1" dirty="0" smtClean="0">
                <a:solidFill>
                  <a:srgbClr val="FF0000"/>
                </a:solidFill>
              </a:rPr>
              <a:t>группы компенсирующей направленности </a:t>
            </a:r>
            <a:r>
              <a:rPr lang="ru-RU" sz="2800" b="1" dirty="0" smtClean="0">
                <a:solidFill>
                  <a:srgbClr val="FF0000"/>
                </a:solidFill>
              </a:rPr>
              <a:t>№2</a:t>
            </a:r>
            <a:endParaRPr lang="ru-RU" sz="28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75" y="684819"/>
            <a:ext cx="1459625" cy="1809935"/>
          </a:xfrm>
          <a:prstGeom prst="rect">
            <a:avLst/>
          </a:prstGeom>
        </p:spPr>
      </p:pic>
      <p:pic>
        <p:nvPicPr>
          <p:cNvPr id="9218" name="Picture 2" descr="C:\Users\vospital\Desktop\Зимние площадки\группа 2\IMG-58f92fd09f34e4071f7ad703d08f533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" y="116632"/>
            <a:ext cx="4179054" cy="313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vospital\Desktop\Зимние площадки\группа 2\IMG_20240212_131752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10" y="2494754"/>
            <a:ext cx="3163777" cy="421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ospital\Desktop\Зимние площадки\группа 2\IMG-27953920abc764c8797b204623f58209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7" y="3501008"/>
            <a:ext cx="4095812" cy="307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2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283968" y="404664"/>
            <a:ext cx="31425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200" b="1" dirty="0" smtClean="0">
                <a:solidFill>
                  <a:srgbClr val="FF0000"/>
                </a:solidFill>
              </a:rPr>
              <a:t>подготовительной к школе группы </a:t>
            </a:r>
            <a:r>
              <a:rPr lang="ru-RU" sz="3200" b="1" dirty="0" smtClean="0">
                <a:solidFill>
                  <a:srgbClr val="FF0000"/>
                </a:solidFill>
              </a:rPr>
              <a:t>№3</a:t>
            </a:r>
            <a:endParaRPr lang="ru-RU" sz="32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46" y="41804"/>
            <a:ext cx="2081754" cy="2581375"/>
          </a:xfrm>
          <a:prstGeom prst="rect">
            <a:avLst/>
          </a:prstGeom>
        </p:spPr>
      </p:pic>
      <p:pic>
        <p:nvPicPr>
          <p:cNvPr id="6146" name="Picture 2" descr="http://itd3.mycdn.me/image?id=916653797077&amp;t=20&amp;plc=MOBILE&amp;tkn=*qu4ToZrV7rIOk5whM6gom3P4xG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6175"/>
            <a:ext cx="3750894" cy="287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vospital\Desktop\Зимние площадки\группа 3\IMG_0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71" y="31409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vospital\Desktop\Зимние площадки\группа 3\IMG_0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" y="260648"/>
            <a:ext cx="3805587" cy="285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0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283968" y="416094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первой младшей группы №4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15" y="1260411"/>
            <a:ext cx="1760804" cy="21833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40777" cy="325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6" y="3476330"/>
            <a:ext cx="4341488" cy="325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www.culture.ru/storage/images/60156b0641884c2ef3860608a5590185/482afd982e8cdbeac4ef77b9fa3c783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0275"/>
            <a:ext cx="3611094" cy="2976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433039" y="628412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№6</a:t>
            </a:r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23" y="0"/>
            <a:ext cx="2081754" cy="2581375"/>
          </a:xfrm>
          <a:prstGeom prst="rect">
            <a:avLst/>
          </a:prstGeom>
        </p:spPr>
      </p:pic>
      <p:pic>
        <p:nvPicPr>
          <p:cNvPr id="9" name="Picture 4" descr="https://thumbs.dreamstime.com/b/%D1%81%D0%BE%D0%B5%D0%B4%D0%B8%D0%BD%D0%B8%D1%82%D0%B5-%D1%85%D0%B5%D0%BB%D0%BF%D0%B5%D1%80%D1%8B-%D1%81-%D1%81%D0%B0%D0%BD%D1%82%D0%B0-%D0%BA%D0%BB%D0%B0%D1%83%D1%81%D0%BE%D0%BC-%D0%B2-snowscape-133603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95664"/>
            <a:ext cx="2211710" cy="218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vospital\Desktop\Зимние площадки\группа 6\IMG20240212131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9" y="188640"/>
            <a:ext cx="3184440" cy="42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vospital\Desktop\Зимние площадки\группа 6\IMG20240212131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78" y="2894121"/>
            <a:ext cx="5220093" cy="39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42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849706" y="260648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второй младшей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№7</a:t>
            </a:r>
            <a:endParaRPr lang="ru-RU" sz="36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31" y="1135603"/>
            <a:ext cx="1248269" cy="1547853"/>
          </a:xfrm>
          <a:prstGeom prst="rect">
            <a:avLst/>
          </a:prstGeom>
        </p:spPr>
      </p:pic>
      <p:pic>
        <p:nvPicPr>
          <p:cNvPr id="10" name="Рисунок 9" descr="C:\Users\vospital\Desktop\Зимние площадки\группа 7\IMG_20240212_1324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916"/>
            <a:ext cx="2736304" cy="356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Desktop\Зимние площадки\группа 7\IMG_20240212_1330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39" y="3113584"/>
            <a:ext cx="3011761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://itd3.mycdn.me/image?id=916653797077&amp;t=20&amp;plc=MOBILE&amp;tkn=*qu4ToZrV7rIOk5whM6gom3P4x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24" y="3796175"/>
            <a:ext cx="3750894" cy="287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5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9" name="AutoShape 2" descr="https://top-fon.com/uploads/posts/2023-01/1674667649_top-fon-com-p-fon-dlya-prezentatsii-na-zimnyuyu-temu-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0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2" descr="https://sotni.ru/wp-content/uploads/2023/08/sportivnyi-fon-dlia-prezentatsii-115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2" name="Picture 14" descr="https://ferma-biz.ru/wp-content/uploads/2020/04/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2"/>
            <a:ext cx="9144000" cy="684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69975" y="769937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Саньке – санки, Лизе – лыжи,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Кольке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клюшки и коньки.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Наступили для детишек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Благодатные деньки.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в лесу и на аллеях,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река покрылась льдом.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Одевайтесь потеплее-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улицу бегом!</a:t>
            </a:r>
          </a:p>
        </p:txBody>
      </p:sp>
    </p:spTree>
    <p:extLst>
      <p:ext uri="{BB962C8B-B14F-4D97-AF65-F5344CB8AC3E}">
        <p14:creationId xmlns:p14="http://schemas.microsoft.com/office/powerpoint/2010/main" val="62752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501717" y="486983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средней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№8</a:t>
            </a:r>
            <a:endParaRPr lang="ru-RU" sz="36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02" y="260648"/>
            <a:ext cx="1871554" cy="2320727"/>
          </a:xfrm>
          <a:prstGeom prst="rect">
            <a:avLst/>
          </a:prstGeom>
        </p:spPr>
      </p:pic>
      <p:pic>
        <p:nvPicPr>
          <p:cNvPr id="6" name="Picture 2" descr="https://img2.freepng.ru/20180620/sll/kisspng-snowman-play-winter-snowball-fight-sapporo-5b2aa9ac645f76.1586350615295226044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68" y="4581128"/>
            <a:ext cx="2104014" cy="196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vospital\Desktop\Зимние площадки\группа 8\6D93BAAC-E0EE-458C-BEF6-6FD59310CBA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" y="116632"/>
            <a:ext cx="3672408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ospital\Desktop\Зимние площадки\группа 8\61C140EC-2B16-4008-8C82-D66353D7F9C6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97" y="2807994"/>
            <a:ext cx="4392488" cy="4019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984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5252076" y="980728"/>
            <a:ext cx="4019082" cy="27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№9</a:t>
            </a:r>
            <a:endParaRPr lang="ru-RU" sz="3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78" y="1484251"/>
            <a:ext cx="1139106" cy="1412492"/>
          </a:xfrm>
          <a:prstGeom prst="rect">
            <a:avLst/>
          </a:prstGeom>
        </p:spPr>
      </p:pic>
      <p:pic>
        <p:nvPicPr>
          <p:cNvPr id="9" name="Рисунок 8" descr="C:\Users\vospital\Desktop\Зимние площадки\группа 9\20240209_1249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96742"/>
            <a:ext cx="3888432" cy="370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esktop\Зимние площадки\группа 9\20240209_1241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9248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itd3.mycdn.me/image?id=916653797077&amp;t=20&amp;plc=MOBILE&amp;tkn=*qu4ToZrV7rIOk5whM6gom3P4xG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4166"/>
            <a:ext cx="3750894" cy="287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3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307713" y="332020"/>
            <a:ext cx="4336479" cy="13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подготовительной к школе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№10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94" y="1564186"/>
            <a:ext cx="1139106" cy="1412492"/>
          </a:xfrm>
          <a:prstGeom prst="rect">
            <a:avLst/>
          </a:prstGeom>
        </p:spPr>
      </p:pic>
      <p:pic>
        <p:nvPicPr>
          <p:cNvPr id="13314" name="Picture 2" descr="C:\Users\vospital\Desktop\Зимние площадки\группа 10\IMG-41a9f6662d87c50d62ffaab77a6d1e1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5283"/>
            <a:ext cx="2582651" cy="34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vospital\Desktop\Зимние площадки\группа 10\IMG-cb4ab6f3038180ceca758ee12a79bf94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87" y="2901048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vospital\Desktop\Зимние площадки\группа 10\IMG-d403a6781812dbc7bc5499e2f3e016b9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7" y="385354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0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267162" y="391357"/>
            <a:ext cx="4697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средней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№11</a:t>
            </a:r>
            <a:endParaRPr lang="ru-RU" sz="36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720315"/>
            <a:ext cx="1011778" cy="1254605"/>
          </a:xfrm>
          <a:prstGeom prst="rect">
            <a:avLst/>
          </a:prstGeom>
        </p:spPr>
      </p:pic>
      <p:pic>
        <p:nvPicPr>
          <p:cNvPr id="9" name="Рисунок 8" descr="C:\Users\vospital\Desktop\Зимние площадки\группа 11\IMG-f166e61efc99ef436cd8bedca1e4fec3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494"/>
            <a:ext cx="3312368" cy="399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esktop\Зимние площадки\группа 11\IMG-3333208d1cb6a013386ff0de057f60f6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65868"/>
            <a:ext cx="5188242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3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468312" y="549275"/>
            <a:ext cx="8496175" cy="56054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dirty="0" smtClean="0"/>
              <a:t>     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Ежегодно в зимний период времени происходит создание единого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 для детей дошкольного возраста. И каждый год площадка имеет свое направление: интеграция физического развития с художественным творчеством,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здоровьесбережения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 и математического образования дошкольников, физической культуры и познания в области зимних олимпийских игр и т.д.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800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/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На площадке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располагается оборудование из снега: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развития основных движений (ходьба, лазанье, прыжки, метание);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спортивных игр (элементы хоккея);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спортивных упражнений (катание на санках, скольжение, ходьба на лыжах) и др.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Каждый ребенок индивидуально или организованной группой проходит данные испытания в форме игры, на спортивные мероприятия приглашаются родители воспитанников, специалисты ДОУ, которые также принимают участия в соревнованиях.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endParaRPr lang="ru-RU" sz="2800" dirty="0" smtClean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Результаты: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Снижение уровня заболеваемости детей. 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Формирование здорового образа жизни в ДОУ и семье.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Популяризация зимних видов спорта.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методических пособий по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здоровьесбережению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 детей дошкольного возраста.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памятки по правильному поведению во время занятий в зимнее время года на свежем воздухе для воспитанников (в картинках).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Распространение накопленного опыта среди педагогов района.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Позитивная динамика результатов за счет сокращения количества дней пропущенных ребенком по болезни;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единого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 "детский сад - спортивный комплекс".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76250"/>
            <a:ext cx="8229600" cy="56784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Перспективы: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1. Расширение и дополнение спортивно-массовой работы в ДОУ с охватом всех возрастных групп в зимнее время (детский сад, школа, родители, ЖЭУ).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2. Проведение спортивно-массовых оздоровительных мероприятий в зимнее время. 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3. Организация соревнований, праздников, игр, встреч родителей и воспитанников.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4. Формирование спортивных традиций, открытие спортивных зимних сезонов.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99px.ru/sstorage/86/2017/01/image_8604011700511450179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Arial" charset="0"/>
              </a:rPr>
              <a:t>Актуальность проекта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8863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>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</a:rPr>
              <a:t>Дошкольный возраст - это возраст формирования личности, характера, именно в этом возрасте интенсивно расширяется кругозор ребенка, его интерес к окружающему миру. Во время прогулок не просто бесцельно бегают, как может показаться на первый взгляд. И в это время педагог организует различные физические упражнения, подвижные и дидактические игры, наблюдения за природой, труд. Происходит непосредственное физическое развитие, воспитание бережного отношения к природе, развивается умение наблюдать, видеть в самом обыкновенном, прекрасное. Если в летний период мы стараемся озеленить наши участки, соорудить нечто интересное и не обычное, то внешний вид зимних участков оставляет желать лучшего.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</a:rPr>
              <a:t>          Мы считаем, что благоустройство участка детского сада в холодное время года поможет организовать рациональный отдых детей во время прогулок.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750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Цель проекта</a:t>
            </a: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: 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Благоустроить детскую игровую площадку в зимний период, создание условий по организации двигательной развивающей среды.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Задачи: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1.Создать максимальные условия для воспитательной и образовательной работы с детьми на воздухе в зимний период.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2. Улучшить оборудование и художественное оформление участков.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3. Содействовать укреплению связи ДОУ с семьей.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5. Укреплять здоровье детей.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4213" y="934810"/>
            <a:ext cx="813593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Продолжительность проекта «Зимняя площадка»</a:t>
            </a:r>
            <a:r>
              <a:rPr lang="ru-RU" sz="20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2 месяца</a:t>
            </a:r>
            <a:r>
              <a:rPr lang="ru-RU" sz="2000" b="1" dirty="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Участниками проекта</a:t>
            </a:r>
            <a:r>
              <a:rPr lang="ru-RU" sz="20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«Зимняя площадка» являются: воспитатели, воспитанники и родители детского сада.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Проект «Зимняя площадка» предусматривает: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1.Благоустройсво детской площадки в зимний период.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2.Создание на площадках снежных построек, извилистых дорожек для физического развития (метание,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</a:rPr>
              <a:t>подлезание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, катание и т.д.)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Описание проекта</a:t>
            </a:r>
            <a:r>
              <a:rPr lang="ru-RU" sz="2000" b="1" dirty="0">
                <a:solidFill>
                  <a:schemeClr val="hlink"/>
                </a:solidFill>
                <a:latin typeface="Times New Roman" pitchFamily="18" charset="0"/>
              </a:rPr>
              <a:t>: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Зимние прогулки на свежем воздухе очень полезны, особенно для детей. Игры не в помещении, а на природе, на морозном воздухе, хороши уже тем, что имеют закаливающий эффект и стимулируют работу иммунной системы, формируют культуру здорового образа жизни у детей дошкольного возраста. 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000" b="1" dirty="0">
                <a:latin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</a:rPr>
            </a:br>
            <a:endParaRPr 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Реализация проекта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позволяет осуществлять укрепление физического здоровья детей, формировать основы экологического мировоззрения и культуры, развивать познавательный интерес, наблюдательность, любовь к природе.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Результатом проекта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«Зимняя площадка» является благоустройство участка различными снежными постройками, извилистыми дорожками при помощи родителей. Использование этих построек во время ежедневных прогулок с детьми для физического развития, эстетического и трудового воспитание. Укрепление связей с семьей.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Сроки и этапы реализации проекта:</a:t>
            </a:r>
            <a:r>
              <a:rPr lang="ru-RU" sz="4000" dirty="0" smtClean="0"/>
              <a:t>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Первый этап: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проектировочно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-конструкторский  (с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22 января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5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2024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г.)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1. Разработка плана  реализации проекта по созданию единого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пространства, обеспечивающего развитие личности с учетом физиологических и интеллектуальных особенностей, удовлетворение потребностей и возможностей детей дошкольного возраста в зимний период времени.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2. Формирование рабочей группы по реализации проекта внутри детского сада.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3.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воспитателями, родителями и детьми игровых зимних участков детского сада в соответствии с представленными проектами планов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333375"/>
            <a:ext cx="8229600" cy="596582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/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Второй этап:</a:t>
            </a: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 зимних площадок, презентация зимних площадок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(с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11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по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29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2024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г.)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целесообразности построек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зимнего оформления участков детского сада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творческой презентации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площадки.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400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29429"/>
            <a:ext cx="2641476" cy="3169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1" y="2852936"/>
            <a:ext cx="3140968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2586" y="-61011"/>
            <a:ext cx="531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Родители - помощники!!!</a:t>
            </a:r>
          </a:p>
        </p:txBody>
      </p:sp>
      <p:pic>
        <p:nvPicPr>
          <p:cNvPr id="4" name="Picture 2" descr="C:\Users\1\Desktop\зимняя спортплощадка\172___02\IMG_1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014" y="3775610"/>
            <a:ext cx="4004244" cy="29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зимняя спортплощадка\172___02\IMG_1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014" y="648329"/>
            <a:ext cx="4085694" cy="30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2" y="3577103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vospital\Desktop\Зимние площадки\группа 9\IMG-20240208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2" y="597415"/>
            <a:ext cx="4427984" cy="2882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91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509</Words>
  <Application>Microsoft Office PowerPoint</Application>
  <PresentationFormat>Экран (4:3)</PresentationFormat>
  <Paragraphs>51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«Зима в детском саду»</vt:lpstr>
      <vt:lpstr>Презентация PowerPoint</vt:lpstr>
      <vt:lpstr>Актуальность проекта</vt:lpstr>
      <vt:lpstr>Цель проекта: Благоустроить детскую игровую площадку в зимний период, создание условий по организации двигательной развивающей среды. Задачи: 1.Создать максимальные условия для воспитательной и образовательной работы с детьми на воздухе в зимний период. 2. Улучшить оборудование и художественное оформление участков. 3. Содействовать укреплению связи ДОУ с семьей. 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 5. Укреплять здоровье детей.</vt:lpstr>
      <vt:lpstr>Презентация PowerPoint</vt:lpstr>
      <vt:lpstr>Презентация PowerPoint</vt:lpstr>
      <vt:lpstr>Сроки и этапы реализации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vospital</cp:lastModifiedBy>
  <cp:revision>57</cp:revision>
  <cp:lastPrinted>2019-02-15T07:35:30Z</cp:lastPrinted>
  <dcterms:created xsi:type="dcterms:W3CDTF">2018-01-11T17:04:49Z</dcterms:created>
  <dcterms:modified xsi:type="dcterms:W3CDTF">2024-02-19T08:50:24Z</dcterms:modified>
</cp:coreProperties>
</file>