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F69E-F9CE-4029-94FA-BCAA4D590F8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CDA8-462F-41D8-9C0C-2755EBEE0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3659CD1-4AAB-4A85-841B-DDBCD9013005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5375260"/>
            <a:ext cx="274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Лысова Н.В.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8072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Буква Ч </a:t>
            </a:r>
            <a:r>
              <a:rPr lang="ru-RU" sz="5400" b="1" dirty="0" err="1" smtClean="0"/>
              <a:t>ч</a:t>
            </a:r>
            <a:r>
              <a:rPr lang="ru-RU" sz="5400" b="1" dirty="0"/>
              <a:t>,</a:t>
            </a:r>
            <a:r>
              <a:rPr lang="ru-RU" sz="5400" b="1" dirty="0" smtClean="0"/>
              <a:t> звук [ </a:t>
            </a:r>
            <a:r>
              <a:rPr lang="ru-RU" sz="5400" b="1" dirty="0"/>
              <a:t>ч</a:t>
            </a:r>
            <a:r>
              <a:rPr lang="ru-RU" sz="5400" b="1" dirty="0" smtClean="0"/>
              <a:t> ]</a:t>
            </a:r>
            <a:endParaRPr lang="ru-RU" sz="5400" b="1" dirty="0"/>
          </a:p>
        </p:txBody>
      </p:sp>
      <p:pic>
        <p:nvPicPr>
          <p:cNvPr id="7" name="Рисунок 6" descr="0_67004_462eafbd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2137683"/>
            <a:ext cx="3096344" cy="322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8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_user_file_5a7a0f9ae5f5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379733" cy="41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15/1a/75/151a75d420a69ec43e1a5462986151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30282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077/000b2406-46d4dc2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62473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0b6b/0002f19a-73a63934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51" y="980728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«Делим слова на слоги»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2300765/cd8b38c6-7198-4e68-afd8-d1aef7a1615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4699"/>
            <a:ext cx="59526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6627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Читаем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99" y="105273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Спасибо за внимание</a:t>
            </a:r>
            <a:endParaRPr lang="ru-RU" sz="4400" b="1" dirty="0"/>
          </a:p>
        </p:txBody>
      </p:sp>
      <p:pic>
        <p:nvPicPr>
          <p:cNvPr id="3" name="Рисунок 2" descr="0_67004_462eafbd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16074"/>
            <a:ext cx="3919073" cy="40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408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Цель: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>обучение детей интонационному выделению звука в слове, умению подбирать слова с заданным звуком (в начале слова, в середине, в конце) </a:t>
            </a:r>
            <a:r>
              <a:rPr lang="en-US" sz="2400" dirty="0" smtClean="0"/>
              <a:t>,</a:t>
            </a:r>
            <a:r>
              <a:rPr lang="ru-RU" sz="2400" dirty="0" smtClean="0"/>
              <a:t>дать понятие, </a:t>
            </a:r>
            <a:r>
              <a:rPr lang="ru-RU" sz="2400" dirty="0" smtClean="0"/>
              <a:t>что звук «ч» согласный звук </a:t>
            </a:r>
            <a:r>
              <a:rPr lang="en-US" sz="2400" dirty="0" smtClean="0"/>
              <a:t>,</a:t>
            </a:r>
            <a:r>
              <a:rPr lang="ru-RU" sz="2400" dirty="0" smtClean="0"/>
              <a:t>развивать умение </a:t>
            </a:r>
            <a:r>
              <a:rPr lang="ru-RU" sz="2400" dirty="0" smtClean="0"/>
              <a:t>отличать гласные звуки от согласных, продолжат учить делить слово на </a:t>
            </a:r>
            <a:r>
              <a:rPr lang="ru-RU" sz="2400" dirty="0" smtClean="0"/>
              <a:t>слоги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4" descr="0_8d7fd_d4dec0fb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3360" y="2657148"/>
            <a:ext cx="3811836" cy="38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971600" y="2348880"/>
            <a:ext cx="1512168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[</a:t>
            </a:r>
            <a:r>
              <a:rPr lang="ru-RU" sz="7200" dirty="0" smtClean="0">
                <a:solidFill>
                  <a:srgbClr val="0070C0"/>
                </a:solidFill>
              </a:rPr>
              <a:t>ч</a:t>
            </a:r>
            <a:r>
              <a:rPr lang="en-US" sz="7200" dirty="0" smtClean="0">
                <a:solidFill>
                  <a:srgbClr val="0070C0"/>
                </a:solidFill>
              </a:rPr>
              <a:t>’]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5" name="Рисунок 3" descr="alfavit-dlya-detei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1567836" cy="12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alfavit-dlya-detei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92696"/>
            <a:ext cx="1604195" cy="13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2195736" y="2780928"/>
            <a:ext cx="5348056" cy="33452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Глухой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Всегда мягкий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Непарный  </a:t>
            </a:r>
          </a:p>
        </p:txBody>
      </p:sp>
    </p:spTree>
    <p:extLst>
      <p:ext uri="{BB962C8B-B14F-4D97-AF65-F5344CB8AC3E}">
        <p14:creationId xmlns:p14="http://schemas.microsoft.com/office/powerpoint/2010/main" val="2836416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81a/00123089-c12bddd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20680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presentation.ru/documents/3a4fbace81c5a7ada71d90b1a31bc7b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9024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e95/00104ebc-6da60d16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406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d0c/0009a9fb-c1be069f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62592"/>
            <a:ext cx="6315815" cy="47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96882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486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3950"/>
            <a:ext cx="6264696" cy="44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3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      Загадки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69441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</Words>
  <Application>Microsoft Office PowerPoint</Application>
  <PresentationFormat>Экран (4:3)</PresentationFormat>
  <Paragraphs>13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2020-04-26T15:16:48Z</dcterms:created>
  <dcterms:modified xsi:type="dcterms:W3CDTF">2020-04-26T16:31:02Z</dcterms:modified>
</cp:coreProperties>
</file>