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3" r:id="rId7"/>
    <p:sldId id="265" r:id="rId8"/>
    <p:sldId id="266" r:id="rId9"/>
    <p:sldId id="275" r:id="rId10"/>
    <p:sldId id="267" r:id="rId11"/>
    <p:sldId id="268" r:id="rId12"/>
    <p:sldId id="269" r:id="rId13"/>
    <p:sldId id="271" r:id="rId14"/>
    <p:sldId id="270" r:id="rId15"/>
    <p:sldId id="272" r:id="rId16"/>
    <p:sldId id="260" r:id="rId17"/>
    <p:sldId id="264" r:id="rId18"/>
    <p:sldId id="261" r:id="rId19"/>
    <p:sldId id="262" r:id="rId20"/>
    <p:sldId id="26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9"/>
            <a:ext cx="9144000" cy="180019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«Природа – бесценный дар, один на всех»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780928"/>
            <a:ext cx="5328592" cy="285787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</a:rPr>
              <a:t>Республика Мордовия г. Саранск МДОУ «Детский сад №121 комбинированного вида»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Проект подготовили воспитатели</a:t>
            </a:r>
            <a:r>
              <a:rPr lang="ru-RU" sz="2400" b="1" dirty="0" smtClean="0">
                <a:solidFill>
                  <a:schemeClr val="tx1"/>
                </a:solidFill>
              </a:rPr>
              <a:t>: Прохорова Татьяна Александровна,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1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836613"/>
          </a:xfrm>
        </p:spPr>
        <p:txBody>
          <a:bodyPr/>
          <a:lstStyle/>
          <a:p>
            <a:r>
              <a:rPr lang="ru-RU" dirty="0" smtClean="0"/>
              <a:t>Наблюдения</a:t>
            </a:r>
            <a:endParaRPr lang="ru-RU" dirty="0"/>
          </a:p>
        </p:txBody>
      </p:sp>
      <p:pic>
        <p:nvPicPr>
          <p:cNvPr id="2050" name="Picture 2" descr="C:\Users\stani\Desktop\проект экология\DSCF002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764704"/>
            <a:ext cx="5040313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5148263" y="1052513"/>
            <a:ext cx="3995737" cy="1439862"/>
          </a:xfrm>
        </p:spPr>
        <p:txBody>
          <a:bodyPr>
            <a:noAutofit/>
          </a:bodyPr>
          <a:lstStyle/>
          <a:p>
            <a:r>
              <a:rPr lang="ru-RU" sz="1800" b="1" dirty="0"/>
              <a:t>Ах, что за превосходное явление</a:t>
            </a:r>
            <a:br>
              <a:rPr lang="ru-RU" sz="1800" b="1" dirty="0"/>
            </a:br>
            <a:r>
              <a:rPr lang="ru-RU" sz="1800" b="1" dirty="0"/>
              <a:t>Осенний, </a:t>
            </a:r>
            <a:r>
              <a:rPr lang="ru-RU" sz="1800" b="1" dirty="0" smtClean="0"/>
              <a:t>полу жёлтый </a:t>
            </a:r>
            <a:r>
              <a:rPr lang="ru-RU" sz="1800" b="1" dirty="0"/>
              <a:t>листопад.</a:t>
            </a:r>
            <a:br>
              <a:rPr lang="ru-RU" sz="1800" b="1" dirty="0"/>
            </a:br>
            <a:r>
              <a:rPr lang="ru-RU" sz="1800" b="1" dirty="0"/>
              <a:t>Где листья кружат так в несовпадении</a:t>
            </a:r>
            <a:br>
              <a:rPr lang="ru-RU" sz="1800" b="1" dirty="0"/>
            </a:br>
            <a:r>
              <a:rPr lang="ru-RU" sz="1800" b="1" dirty="0"/>
              <a:t>И падают на землю невпопад.</a:t>
            </a:r>
          </a:p>
        </p:txBody>
      </p:sp>
      <p:pic>
        <p:nvPicPr>
          <p:cNvPr id="2051" name="Picture 3" descr="C:\Users\stani\Desktop\проект экология\DSCF0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24" y="2924944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ani\Desktop\проект экология\DSCF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21273"/>
            <a:ext cx="5711888" cy="420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ani\Desktop\проект экология\DSCF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184576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19" y="1131386"/>
            <a:ext cx="3540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Приучите птиц в мороз</a:t>
            </a:r>
            <a:br>
              <a:rPr lang="ru-RU" sz="2000" b="1" dirty="0"/>
            </a:br>
            <a:r>
              <a:rPr lang="ru-RU" sz="2000" b="1" dirty="0"/>
              <a:t>К своему окну,</a:t>
            </a:r>
            <a:br>
              <a:rPr lang="ru-RU" sz="2000" b="1" dirty="0"/>
            </a:br>
            <a:r>
              <a:rPr lang="ru-RU" sz="2000" b="1" dirty="0"/>
              <a:t>Чтоб без песен не пришлось</a:t>
            </a:r>
            <a:br>
              <a:rPr lang="ru-RU" sz="2000" b="1" dirty="0"/>
            </a:br>
            <a:r>
              <a:rPr lang="ru-RU" sz="2000" b="1" dirty="0"/>
              <a:t>Нам встречать весну.</a:t>
            </a:r>
          </a:p>
        </p:txBody>
      </p:sp>
    </p:spTree>
    <p:extLst>
      <p:ext uri="{BB962C8B-B14F-4D97-AF65-F5344CB8AC3E}">
        <p14:creationId xmlns:p14="http://schemas.microsoft.com/office/powerpoint/2010/main" val="2333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Игровая деятельность</a:t>
            </a:r>
            <a:endParaRPr lang="ru-RU" sz="4000" b="1" dirty="0"/>
          </a:p>
        </p:txBody>
      </p:sp>
      <p:pic>
        <p:nvPicPr>
          <p:cNvPr id="4098" name="Picture 2" descr="C:\Users\stani\Desktop\проект экология\DSCF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2153" y="1384096"/>
            <a:ext cx="4109385" cy="30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ani\Desktop\проект экология\DSCF00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5"/>
          <a:stretch/>
        </p:blipFill>
        <p:spPr bwMode="auto">
          <a:xfrm rot="5400000">
            <a:off x="5433123" y="1268931"/>
            <a:ext cx="410938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7"/>
          <a:stretch/>
        </p:blipFill>
        <p:spPr bwMode="auto">
          <a:xfrm>
            <a:off x="2771800" y="2492896"/>
            <a:ext cx="3506344" cy="412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0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танислав\Desktop\детский сад\синичкин день\DSCF01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11750" cy="38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91011"/>
            <a:ext cx="5244075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7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80512" cy="90805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Сортируем мусор</a:t>
            </a:r>
            <a:endParaRPr lang="ru-RU" sz="4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4450"/>
            <a:ext cx="5279893" cy="36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22" y="2993827"/>
            <a:ext cx="5140522" cy="385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6" y="1268760"/>
            <a:ext cx="3851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Крошка-сын к отцу пришёл,</a:t>
            </a:r>
            <a:br>
              <a:rPr lang="ru-RU" sz="2000" b="1" dirty="0"/>
            </a:br>
            <a:r>
              <a:rPr lang="ru-RU" sz="2000" b="1" dirty="0"/>
              <a:t>И спросила кроха:</a:t>
            </a:r>
            <a:br>
              <a:rPr lang="ru-RU" sz="2000" b="1" dirty="0"/>
            </a:br>
            <a:r>
              <a:rPr lang="ru-RU" sz="2000" b="1" dirty="0"/>
              <a:t>«Папа! Мусор – хорошо,</a:t>
            </a:r>
            <a:br>
              <a:rPr lang="ru-RU" sz="2000" b="1" dirty="0"/>
            </a:br>
            <a:r>
              <a:rPr lang="ru-RU" sz="2000" b="1" dirty="0"/>
              <a:t>Или мусор – плохо?».</a:t>
            </a:r>
          </a:p>
        </p:txBody>
      </p:sp>
    </p:spTree>
    <p:extLst>
      <p:ext uri="{BB962C8B-B14F-4D97-AF65-F5344CB8AC3E}">
        <p14:creationId xmlns:p14="http://schemas.microsoft.com/office/powerpoint/2010/main" val="31221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Экскурсия</a:t>
            </a:r>
            <a:endParaRPr lang="ru-RU" sz="4000" b="1" dirty="0"/>
          </a:p>
        </p:txBody>
      </p:sp>
      <p:pic>
        <p:nvPicPr>
          <p:cNvPr id="7170" name="Picture 2" descr="C:\Users\stani\Downloads\20200128_11205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68760"/>
            <a:ext cx="4465638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4962525" y="1535113"/>
            <a:ext cx="4181475" cy="885825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Экскурсия в краеведческий музей им. И.Д. Воронина</a:t>
            </a:r>
            <a:endParaRPr lang="ru-RU" b="1" dirty="0"/>
          </a:p>
        </p:txBody>
      </p:sp>
      <p:pic>
        <p:nvPicPr>
          <p:cNvPr id="7171" name="Picture 3" descr="C:\Users\stani\Downloads\20200128_105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5262389" cy="3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Работа с родителями</a:t>
            </a:r>
            <a:br>
              <a:rPr lang="ru-RU" b="1" dirty="0" smtClean="0"/>
            </a:br>
            <a:r>
              <a:rPr lang="ru-RU" sz="2000" b="1" dirty="0" smtClean="0"/>
              <a:t>«Спасем лес от мусора!»</a:t>
            </a:r>
            <a:endParaRPr lang="ru-RU" b="1" dirty="0"/>
          </a:p>
        </p:txBody>
      </p:sp>
      <p:pic>
        <p:nvPicPr>
          <p:cNvPr id="2050" name="Picture 2" descr="C:\Users\stani\Desktop\проект экология\публикация живи лес\фото\лес без мусора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12" y="2300936"/>
            <a:ext cx="5016557" cy="37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700808"/>
            <a:ext cx="374925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91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b="1" dirty="0" smtClean="0"/>
              <a:t>Консультации</a:t>
            </a:r>
            <a:endParaRPr lang="ru-RU" b="1" dirty="0"/>
          </a:p>
        </p:txBody>
      </p:sp>
      <p:pic>
        <p:nvPicPr>
          <p:cNvPr id="4" name="Picture 2" descr="F:\DCIM\101MSDCF\DSC01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55998"/>
            <a:ext cx="712879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4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CIM\101MSDCF\DSC01940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r="13131"/>
          <a:stretch/>
        </p:blipFill>
        <p:spPr bwMode="auto">
          <a:xfrm>
            <a:off x="179512" y="0"/>
            <a:ext cx="4535488" cy="498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os-ds63-karusel.edumsko.ru/uploads/2000/1846/section/215534/2016_god/vitaminy_na_podokonnike_10022016/34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81642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b="1" dirty="0" smtClean="0"/>
              <a:t>          Журнал для родителей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9458"/>
          <a:stretch/>
        </p:blipFill>
        <p:spPr bwMode="auto">
          <a:xfrm rot="5400000">
            <a:off x="1691679" y="2020208"/>
            <a:ext cx="5328592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21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037" y="332656"/>
            <a:ext cx="8507288" cy="581865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404664"/>
            <a:ext cx="8568952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Цель проекта</a:t>
            </a:r>
            <a:r>
              <a:rPr lang="ru-RU" sz="2400" b="1" dirty="0" smtClean="0"/>
              <a:t>: сформировать у детей экологические знания.</a:t>
            </a:r>
            <a:endParaRPr lang="ru-RU" sz="2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1268760"/>
            <a:ext cx="8568952" cy="4032448"/>
          </a:xfrm>
          <a:prstGeom prst="roundRect">
            <a:avLst>
              <a:gd name="adj" fmla="val 102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i="1" dirty="0"/>
              <a:t>Задачи проекта</a:t>
            </a:r>
            <a:r>
              <a:rPr lang="ru-RU" sz="2000" b="1" dirty="0"/>
              <a:t>: </a:t>
            </a:r>
            <a:r>
              <a:rPr lang="ru-RU" b="1" dirty="0"/>
              <a:t>- формирование системы элементарных научных                  экологических знаний, доступных пониманию ребенка;</a:t>
            </a:r>
            <a:br>
              <a:rPr lang="ru-RU" b="1" dirty="0"/>
            </a:br>
            <a:r>
              <a:rPr lang="ru-RU" b="1" dirty="0"/>
              <a:t>- формирование первоначальных умений и навыков экологически грамотного и безопасного для природы и для самого ребенка поведения;</a:t>
            </a:r>
            <a:br>
              <a:rPr lang="ru-RU" b="1" dirty="0"/>
            </a:br>
            <a:r>
              <a:rPr lang="ru-RU" b="1" dirty="0"/>
              <a:t>- формирование умений и навыков наблюдений за природными объектами и явлениями;</a:t>
            </a:r>
            <a:br>
              <a:rPr lang="ru-RU" b="1" dirty="0"/>
            </a:br>
            <a:r>
              <a:rPr lang="ru-RU" b="1" dirty="0"/>
              <a:t>- формирование </a:t>
            </a:r>
            <a:r>
              <a:rPr lang="ru-RU" b="1" dirty="0" err="1"/>
              <a:t>эмпатийных</a:t>
            </a:r>
            <a:r>
              <a:rPr lang="ru-RU" b="1" dirty="0"/>
              <a:t> умений (предвидеть последствия некоторых своих действий по отношению к окружающей среде).</a:t>
            </a:r>
            <a:br>
              <a:rPr lang="ru-RU" b="1" dirty="0"/>
            </a:br>
            <a:r>
              <a:rPr lang="ru-RU" b="1" dirty="0"/>
              <a:t>- Развитие познавательного интереса к миру природы;</a:t>
            </a:r>
            <a:br>
              <a:rPr lang="ru-RU" b="1" dirty="0"/>
            </a:br>
            <a:r>
              <a:rPr lang="ru-RU" b="1" dirty="0"/>
              <a:t>- развитие сопереживания к бедам природы, желание бороться за её сохранение.</a:t>
            </a:r>
            <a:br>
              <a:rPr lang="ru-RU" b="1" dirty="0"/>
            </a:br>
            <a:r>
              <a:rPr lang="ru-RU" b="1" dirty="0"/>
              <a:t>- Воспитание гуманного, эмоционально-положительного, бережного, заботливого отношения к миру природы и окружающему миру в целом;</a:t>
            </a:r>
            <a:br>
              <a:rPr lang="ru-RU" b="1" dirty="0"/>
            </a:br>
            <a:r>
              <a:rPr lang="ru-RU" b="1" dirty="0"/>
              <a:t>- развитие чувства </a:t>
            </a:r>
            <a:r>
              <a:rPr lang="ru-RU" b="1" dirty="0" err="1"/>
              <a:t>эмпатии</a:t>
            </a:r>
            <a:r>
              <a:rPr lang="ru-RU" b="1" dirty="0"/>
              <a:t> к объектам природы</a:t>
            </a:r>
            <a:endParaRPr lang="ru-RU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960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"/>
          <a:stretch/>
        </p:blipFill>
        <p:spPr bwMode="auto">
          <a:xfrm>
            <a:off x="1907704" y="1822512"/>
            <a:ext cx="5184576" cy="347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0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Выявление экологической проблемы в ДОУ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4533" y="1700808"/>
            <a:ext cx="7488832" cy="1008112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/>
              <a:t>Уровень знаний детей о природе низкий.</a:t>
            </a:r>
            <a:br>
              <a:rPr lang="ru-RU" sz="2000" b="1" dirty="0"/>
            </a:br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4533" y="3068960"/>
            <a:ext cx="7488832" cy="1008112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Семья не готова на сегодняшний день осуществлять экологическое </a:t>
            </a:r>
            <a:r>
              <a:rPr lang="ru-RU" sz="2000" b="1" dirty="0" smtClean="0"/>
              <a:t>воспитание.</a:t>
            </a:r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7" name="Прямая со стрелкой 6"/>
          <p:cNvCxnSpPr>
            <a:stCxn id="5" idx="0"/>
            <a:endCxn id="4" idx="2"/>
          </p:cNvCxnSpPr>
          <p:nvPr/>
        </p:nvCxnSpPr>
        <p:spPr>
          <a:xfrm flipV="1">
            <a:off x="4508949" y="2708920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5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Ожидаемые результаты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u="sng" dirty="0" smtClean="0"/>
              <a:t> 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5448" y="728911"/>
            <a:ext cx="8280920" cy="29523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u="sng" dirty="0" smtClean="0">
                <a:solidFill>
                  <a:schemeClr val="tx1"/>
                </a:solidFill>
              </a:rPr>
              <a:t>У </a:t>
            </a:r>
            <a:r>
              <a:rPr lang="ru-RU" sz="2000" b="1" u="sng" dirty="0">
                <a:solidFill>
                  <a:schemeClr val="tx1"/>
                </a:solidFill>
              </a:rPr>
              <a:t>детей </a:t>
            </a:r>
            <a:r>
              <a:rPr lang="ru-RU" sz="2000" b="1" dirty="0">
                <a:solidFill>
                  <a:schemeClr val="tx1"/>
                </a:solidFill>
              </a:rPr>
              <a:t>расширение знаний о растительном и животном мире нашей республики.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tx1"/>
                </a:solidFill>
              </a:rPr>
              <a:t> Дети будут бережно относиться к природе, овладеют навыками экологически безопасного поведения в природе.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tx1"/>
                </a:solidFill>
              </a:rPr>
              <a:t> Сформируется </a:t>
            </a:r>
            <a:r>
              <a:rPr lang="ru-RU" sz="2000" b="1" dirty="0">
                <a:solidFill>
                  <a:schemeClr val="tx1"/>
                </a:solidFill>
              </a:rPr>
              <a:t>стремление к исследованию объектов природы.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b="1" dirty="0">
                <a:solidFill>
                  <a:schemeClr val="tx1"/>
                </a:solidFill>
              </a:rPr>
              <a:t> Научатся вести наблюдения за отдельными объектами природы, проводить простейшие исследования (сравнения) некоторых видов растений.</a:t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69096" y="4149080"/>
            <a:ext cx="6624736" cy="172819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экологическому</a:t>
            </a:r>
          </a:p>
          <a:p>
            <a:r>
              <a:rPr lang="ru-RU" b="1" dirty="0" smtClean="0"/>
              <a:t> </a:t>
            </a:r>
            <a:r>
              <a:rPr lang="ru-RU" sz="2000" b="1" u="sng" dirty="0">
                <a:solidFill>
                  <a:prstClr val="black"/>
                </a:solidFill>
              </a:rPr>
              <a:t>У педагогов </a:t>
            </a:r>
            <a:r>
              <a:rPr lang="ru-RU" sz="2000" b="1" dirty="0">
                <a:solidFill>
                  <a:prstClr val="black"/>
                </a:solidFill>
              </a:rPr>
              <a:t>повышение профессионализма, внедрение новых методов и технологий в работе с детьми и родителями по экологическому воспитанию.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b="1" dirty="0" smtClean="0"/>
              <a:t>воспитанию</a:t>
            </a:r>
            <a:r>
              <a:rPr lang="ru-RU" b="1" dirty="0"/>
              <a:t>.</a:t>
            </a:r>
            <a:br>
              <a:rPr lang="ru-RU" b="1" dirty="0"/>
            </a:br>
            <a:endParaRPr lang="ru-RU" dirty="0"/>
          </a:p>
        </p:txBody>
      </p: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>
            <a:off x="4605908" y="3681239"/>
            <a:ext cx="0" cy="46784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4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0"/>
            <a:ext cx="4788024" cy="11811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Подбор  дидактических игр</a:t>
            </a:r>
            <a:endParaRPr lang="ru-RU" sz="36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r="2924" b="30560"/>
          <a:stretch/>
        </p:blipFill>
        <p:spPr bwMode="auto">
          <a:xfrm rot="10800000">
            <a:off x="0" y="260648"/>
            <a:ext cx="4535678" cy="298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t="6075" r="5375" b="7823"/>
          <a:stretch/>
        </p:blipFill>
        <p:spPr bwMode="auto">
          <a:xfrm>
            <a:off x="5046091" y="3952131"/>
            <a:ext cx="3918398" cy="2796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toyway.ru/upload/iblock/460/%D0%98%D0%B3%D1%80%D1%8B%20%D0%A0%D0%B0%D0%B4%D1%83%D0%B3%D0%B0_%D0%A1-349si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t="2523" r="37265" b="39824"/>
          <a:stretch/>
        </p:blipFill>
        <p:spPr bwMode="auto">
          <a:xfrm>
            <a:off x="5004048" y="1157511"/>
            <a:ext cx="3960440" cy="2724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DCIM\101MSDCF\DSC019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392488" cy="303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CIM\101MSDCF\DSC0195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7" y="161728"/>
            <a:ext cx="4105275" cy="307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DCIM\101MSDCF\DSC01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50" y="188640"/>
            <a:ext cx="4068673" cy="3096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DCIM\101MSDCF\DSC01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04046"/>
            <a:ext cx="3991310" cy="299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:\DCIM\101MSDCF\DSC019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15010"/>
            <a:ext cx="4096802" cy="2982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52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Уход за комнатными растениями</a:t>
            </a:r>
            <a:endParaRPr lang="ru-RU" sz="4000" b="1" dirty="0"/>
          </a:p>
        </p:txBody>
      </p:sp>
      <p:pic>
        <p:nvPicPr>
          <p:cNvPr id="6" name="Picture 2" descr="C:\Users\Станислав\Desktop\для конкурса\DSCF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7320" y="1145957"/>
            <a:ext cx="5400603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DCIM\101MSDCF\DSC018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7089" y="1135716"/>
            <a:ext cx="3662469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50916"/>
            <a:ext cx="2880320" cy="367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6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Станислав\Desktop\для конкурса\DSCF0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2505" y="2015123"/>
            <a:ext cx="5400600" cy="4006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DCIM\101MSDCF\DSC018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3059112" cy="3859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DCIM\101MSDCF\DSC01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09021" cy="3858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tani\Desktop\проект экология\публикация живи лес\фото\Что мы теряем в сгоревшем лесу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5"/>
          <a:stretch/>
        </p:blipFill>
        <p:spPr bwMode="auto">
          <a:xfrm>
            <a:off x="179512" y="1124744"/>
            <a:ext cx="302180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16539"/>
            <a:ext cx="3109295" cy="383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stani\Desktop\проект экология\DSCF0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97920"/>
            <a:ext cx="4080107" cy="30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             Проблемные ситуации:</a:t>
            </a:r>
            <a:br>
              <a:rPr lang="ru-RU" dirty="0" smtClean="0"/>
            </a:br>
            <a:r>
              <a:rPr lang="ru-RU" sz="2200" b="1" dirty="0" smtClean="0"/>
              <a:t>« </a:t>
            </a:r>
            <a:r>
              <a:rPr lang="ru-RU" sz="2200" b="1" dirty="0"/>
              <a:t>К</a:t>
            </a:r>
            <a:r>
              <a:rPr lang="ru-RU" sz="2200" b="1" dirty="0" smtClean="0"/>
              <a:t>ого мы теряем в сгоревшем лесу?»                    </a:t>
            </a: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836712"/>
            <a:ext cx="6048672" cy="5289451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                          «</a:t>
            </a:r>
            <a:r>
              <a:rPr lang="ru-RU" sz="2000" b="1" dirty="0"/>
              <a:t>Жильцы старого </a:t>
            </a:r>
            <a:r>
              <a:rPr lang="ru-RU" sz="2000" b="1" dirty="0" smtClean="0"/>
              <a:t>дуба, что   будет</a:t>
            </a:r>
            <a:br>
              <a:rPr lang="ru-RU" sz="2000" b="1" dirty="0" smtClean="0"/>
            </a:br>
            <a:r>
              <a:rPr lang="ru-RU" sz="2000" b="1" dirty="0" smtClean="0"/>
              <a:t>                                          с ним, если они исчезнут?»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«Как помочь</a:t>
            </a:r>
            <a:br>
              <a:rPr lang="ru-RU" sz="2000" b="1" dirty="0" smtClean="0"/>
            </a:br>
            <a:r>
              <a:rPr lang="ru-RU" sz="2000" b="1" dirty="0" smtClean="0"/>
              <a:t> птицам зимой?»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37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151</Words>
  <Application>Microsoft Office PowerPoint</Application>
  <PresentationFormat>Экран (4:3)</PresentationFormat>
  <Paragraphs>38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ПРОЕКТ «Природа – бесценный дар, один на всех»</vt:lpstr>
      <vt:lpstr> </vt:lpstr>
      <vt:lpstr>     Выявление экологической проблемы в ДОУ</vt:lpstr>
      <vt:lpstr>Ожидаемые результаты</vt:lpstr>
      <vt:lpstr>Подбор  дидактических игр</vt:lpstr>
      <vt:lpstr>Презентация PowerPoint</vt:lpstr>
      <vt:lpstr>Уход за комнатными растениями</vt:lpstr>
      <vt:lpstr>Презентация PowerPoint</vt:lpstr>
      <vt:lpstr>                 Проблемные ситуации: « Кого мы теряем в сгоревшем лесу?»                    </vt:lpstr>
      <vt:lpstr>Наблюдения</vt:lpstr>
      <vt:lpstr>Презентация PowerPoint</vt:lpstr>
      <vt:lpstr>Игровая деятельность</vt:lpstr>
      <vt:lpstr>Презентация PowerPoint</vt:lpstr>
      <vt:lpstr>Сортируем мусор</vt:lpstr>
      <vt:lpstr>Экскурсия</vt:lpstr>
      <vt:lpstr>Работа с родителями «Спасем лес от мусора!»</vt:lpstr>
      <vt:lpstr>Консультации</vt:lpstr>
      <vt:lpstr>Презентация PowerPoint</vt:lpstr>
      <vt:lpstr>          Журнал для родителей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Прохоров</dc:creator>
  <cp:lastModifiedBy>Прохоров Станислав</cp:lastModifiedBy>
  <cp:revision>22</cp:revision>
  <dcterms:created xsi:type="dcterms:W3CDTF">2020-03-15T09:03:10Z</dcterms:created>
  <dcterms:modified xsi:type="dcterms:W3CDTF">2021-04-26T14:33:11Z</dcterms:modified>
</cp:coreProperties>
</file>