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60" r:id="rId5"/>
    <p:sldId id="262" r:id="rId6"/>
    <p:sldId id="257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34/107273/1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9657" y="2285992"/>
            <a:ext cx="821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Городской  творческий конкурс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лучший национальный костюм народов Поволжья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«Наследие традиций»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№ 10»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00506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Лежаева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 Владимировна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Мусулькина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Олеся Васильевна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34/107273/1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626376" y="2173654"/>
            <a:ext cx="3347590" cy="251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9832" y="1700808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Мордовский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народный костюм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en-US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выдающееся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явление художественной культуры человечества. </a:t>
            </a:r>
            <a:endParaRPr lang="en-US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 отразились национальные идеалы прекрасного.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1734907"/>
            <a:ext cx="2510691" cy="33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34/107273/1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697705"/>
            <a:ext cx="3347590" cy="222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700808"/>
            <a:ext cx="49685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3014375"/>
            <a:ext cx="5256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национальная одежда была разделена на два типа, характерных для двух этнических групп, – эрзи и мокши – у нее было много объединяющих черт.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6547" y="1844824"/>
            <a:ext cx="5000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Мордовский национальный костюм появился на заре развития этой народности среди крестьянского населения, и был наделен некоторыми характерными чертами, такими как специфические разрезы, особые ткани, специально подобранные украшения</a:t>
            </a: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1" y="4077072"/>
            <a:ext cx="8327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женского костюма представляет собой </a:t>
            </a:r>
            <a:r>
              <a:rPr lang="ru-RU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(рубашка), сшитая из белого полотна, украшенная ручной вышивкой. По характеру вышивки, орнамента, цвету, можно было легко идентифицировать принадлежность женщины к той или иной этнической группе.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Рубаха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имела воротника и очень походила на тунику. Эта часть костюма была у обеих этнических групп: и у эрзи, и у мокши.</a:t>
            </a:r>
          </a:p>
        </p:txBody>
      </p:sp>
    </p:spTree>
    <p:extLst>
      <p:ext uri="{BB962C8B-B14F-4D97-AF65-F5344CB8AC3E}">
        <p14:creationId xmlns:p14="http://schemas.microsoft.com/office/powerpoint/2010/main" val="27431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34/107273/1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800"/>
            <a:ext cx="9144000" cy="6858001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414334"/>
            <a:ext cx="2807138" cy="373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634117" y="1935420"/>
            <a:ext cx="3600400" cy="27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1484783"/>
            <a:ext cx="27315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костюмы каждой группы различаются. Из общих черт можно отметить следующие элементы одежды:</a:t>
            </a:r>
          </a:p>
          <a:p>
            <a:pPr marL="171450" lvl="0" indent="-171450" algn="just" fontAlgn="base">
              <a:buFont typeface="Arial" panose="020B0604020202020204" pitchFamily="34" charset="0"/>
              <a:buChar char="•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основной ткани используется полотно;</a:t>
            </a:r>
          </a:p>
          <a:p>
            <a:pPr marL="171450" lvl="0" indent="-171450" algn="just" fontAlgn="base">
              <a:buFont typeface="Arial" panose="020B0604020202020204" pitchFamily="34" charset="0"/>
              <a:buChar char="•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рубахи в форме туники;</a:t>
            </a:r>
          </a:p>
          <a:p>
            <a:pPr marL="171450" lvl="0" indent="-171450" algn="just" fontAlgn="base">
              <a:buFont typeface="Arial" panose="020B0604020202020204" pitchFamily="34" charset="0"/>
              <a:buChar char="•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вышитая отделка одежды;</a:t>
            </a:r>
          </a:p>
          <a:p>
            <a:pPr marL="171450" lvl="0" indent="-171450" algn="just" fontAlgn="base">
              <a:buFont typeface="Arial" panose="020B0604020202020204" pitchFamily="34" charset="0"/>
              <a:buChar char="•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украшениями служат бисер, монеты, раковины.</a:t>
            </a:r>
          </a:p>
          <a:p>
            <a:pPr algn="just"/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Мокшане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носили более короткую рубаху, поэтому к ней шли штаны. У эрзян вместо этого было принято носить набедренную повязку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пулай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Пулай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его убранство могли многое рассказать о женщине, её происхождении и достатке.</a:t>
            </a:r>
          </a:p>
        </p:txBody>
      </p:sp>
    </p:spTree>
    <p:extLst>
      <p:ext uri="{BB962C8B-B14F-4D97-AF65-F5344CB8AC3E}">
        <p14:creationId xmlns:p14="http://schemas.microsoft.com/office/powerpoint/2010/main" val="224061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34/107273/1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800"/>
            <a:ext cx="9144000" cy="6858001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697" y="1485370"/>
            <a:ext cx="2751523" cy="3668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634118" y="1935420"/>
            <a:ext cx="3600398" cy="27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1484783"/>
            <a:ext cx="27315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Наряд женщин-мокша обладал большей красочностью и многоцветностью, по сравнению с эрзя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Эрзянки предпочитали высокие конусовидные или цилиндрические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мокша носили трапециевидные чепцы. Также использовали головные полотенца или платки. 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уборы мордвы отличались у замужних и незамужних женщин.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 пользовались узкой повязкой из обтянутого вышитой тканью и расшитого бисером картона. Замужние женщины имели разные головные уборы. Главное правило в том, что убор должен был полностью прятать волосы женщины.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4356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34/107273/1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428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240" y="1844824"/>
            <a:ext cx="4433681" cy="285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5833" y="1871837"/>
            <a:ext cx="42068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мордовский национальный костюм можно встретить достаточно редко. В повседневной жизни им больше не пользуются. Некоторые элементы можно встретить в деревнях среди пожилого населения. Полные комплекты со всеми возможными украшениями представлены только в домах народного творчества или краеведческих музеях Мордовии, напоминая современному поколению об искусности древних мастериц.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34/107273/1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428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88840"/>
            <a:ext cx="4176464" cy="270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6903" y="2430905"/>
            <a:ext cx="431108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Данные работы мы активно используем в организованной образовательной деятельности с детьми, развлечениях, с целью изучения прошлого своего народа, особенностей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мордовского национального костюма мокши и эрзи, показать богатство мордовской народной одежды, её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достоинства.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1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34/107273/1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2143116"/>
            <a:ext cx="885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374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</dc:creator>
  <cp:lastModifiedBy>Пользователь</cp:lastModifiedBy>
  <cp:revision>14</cp:revision>
  <dcterms:created xsi:type="dcterms:W3CDTF">2021-03-30T15:27:58Z</dcterms:created>
  <dcterms:modified xsi:type="dcterms:W3CDTF">2021-03-31T10:51:25Z</dcterms:modified>
</cp:coreProperties>
</file>