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7" autoAdjust="0"/>
  </p:normalViewPr>
  <p:slideViewPr>
    <p:cSldViewPr snapToGrid="0">
      <p:cViewPr>
        <p:scale>
          <a:sx n="60" d="100"/>
          <a:sy n="60" d="100"/>
        </p:scale>
        <p:origin x="-798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409CF-B4A0-4B26-8AD2-216A6576578C}" type="datetimeFigureOut">
              <a:rPr lang="ru-RU" smtClean="0"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2C590-0894-44DB-9B26-F4B75C9999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84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2C590-0894-44DB-9B26-F4B75C9999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604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5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2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3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1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42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0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37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9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38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0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253FF-09A4-4BE7-BCE0-FA2B44670E8C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C2B89-6C58-4C42-9D2E-A84CC879EE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5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38" y="-297"/>
            <a:ext cx="10668924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729465"/>
            <a:ext cx="6815669" cy="1515533"/>
          </a:xfrm>
        </p:spPr>
        <p:txBody>
          <a:bodyPr/>
          <a:lstStyle/>
          <a:p>
            <a:r>
              <a:rPr lang="ru-RU" dirty="0" smtClean="0"/>
              <a:t>Б </a:t>
            </a:r>
            <a:r>
              <a:rPr lang="ru-RU" dirty="0" err="1" smtClean="0"/>
              <a:t>тбт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6951" y="509666"/>
            <a:ext cx="7240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День национальной  кухни 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</a:t>
            </a:r>
            <a:r>
              <a:rPr lang="ru-RU" sz="3200" b="1" dirty="0">
                <a:solidFill>
                  <a:srgbClr val="FF0000"/>
                </a:solidFill>
              </a:rPr>
              <a:t>Кулинарные традиции народов Поволжья»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Мои документы\нац кухня\кухня 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80" y="2577659"/>
            <a:ext cx="5597221" cy="419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6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нац кухня\кухня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177" y="345794"/>
            <a:ext cx="5328747" cy="615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нац кухня\кухня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07" y="463328"/>
            <a:ext cx="4719764" cy="629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38" y="463329"/>
            <a:ext cx="4711152" cy="629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ои документы\нац кухня\кухня 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235621"/>
            <a:ext cx="5496910" cy="412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Мои документы\нац кухня\кухня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65" y="1235621"/>
            <a:ext cx="5520558" cy="414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0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12</Words>
  <Application>Microsoft Office PowerPoint</Application>
  <PresentationFormat>Произвольный</PresentationFormat>
  <Paragraphs>4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Б тбт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 тбт</dc:title>
  <dc:creator>Пользователь</dc:creator>
  <cp:lastModifiedBy>старший воспитатель</cp:lastModifiedBy>
  <cp:revision>29</cp:revision>
  <dcterms:created xsi:type="dcterms:W3CDTF">2017-03-16T09:18:01Z</dcterms:created>
  <dcterms:modified xsi:type="dcterms:W3CDTF">2021-03-31T13:25:59Z</dcterms:modified>
</cp:coreProperties>
</file>