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Рисование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«Одуванчики в траве»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520880" cy="15841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</a:t>
            </a:r>
            <a:r>
              <a:rPr lang="ru-RU" dirty="0" smtClean="0">
                <a:solidFill>
                  <a:schemeClr val="tx1"/>
                </a:solidFill>
              </a:rPr>
              <a:t>подготовили 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воспитатели </a:t>
            </a:r>
            <a:r>
              <a:rPr lang="ru-RU" dirty="0" smtClean="0">
                <a:solidFill>
                  <a:schemeClr val="tx1"/>
                </a:solidFill>
              </a:rPr>
              <a:t>пер.мл.гр.№2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Харитонова О.П.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Доронина Т.В.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90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Стихотворение для заучивания!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Носит одуванчик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Е.Серова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Носит одуванчик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Жёлтый сарафанчик.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Подрастёт — нарядится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беленькое платьице: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Лёгкое,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Воздушное,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Ветерку послушное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2829377" cy="3633267"/>
          </a:xfrm>
        </p:spPr>
      </p:pic>
    </p:spTree>
    <p:extLst>
      <p:ext uri="{BB962C8B-B14F-4D97-AF65-F5344CB8AC3E}">
        <p14:creationId xmlns="" xmlns:p14="http://schemas.microsoft.com/office/powerpoint/2010/main" val="336870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3881884" cy="399330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Молодец!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80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  Листок тонированной бумаги ( светло- зеленой, тонируем акварелью)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  Кисточка № 3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  Краски – гуашь : желтая, зеленая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4 Стаканчик с водой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5 Салфетка ( для просушивания кисти)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Сегодня потребуется для занятия: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81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Маленькая Маша выглянула  утром в окно  и увидела чудесную  картину!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5" y="1628800"/>
            <a:ext cx="3822192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Как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ковёр лужайка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Вся </a:t>
            </a:r>
            <a:r>
              <a:rPr lang="ru-RU" dirty="0">
                <a:solidFill>
                  <a:schemeClr val="tx1"/>
                </a:solidFill>
              </a:rPr>
              <a:t>в цветочках ярких.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одуванчики в мае расцвели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Тянут прямо к солнышку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Жёлтые </a:t>
            </a:r>
            <a:r>
              <a:rPr lang="ru-RU" dirty="0">
                <a:solidFill>
                  <a:schemeClr val="tx1"/>
                </a:solidFill>
              </a:rPr>
              <a:t>панамки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Любят одуванчики солнечные дни.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пройдёт </a:t>
            </a:r>
            <a:r>
              <a:rPr lang="ru-RU" dirty="0" smtClean="0">
                <a:solidFill>
                  <a:schemeClr val="tx1"/>
                </a:solidFill>
              </a:rPr>
              <a:t>немного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Дней чудесных, тёплых,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Жёлтых </a:t>
            </a:r>
            <a:r>
              <a:rPr lang="ru-RU" dirty="0">
                <a:solidFill>
                  <a:schemeClr val="tx1"/>
                </a:solidFill>
              </a:rPr>
              <a:t>одуванчиков не увидим мы.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стебелечках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Тоненьких</a:t>
            </a:r>
            <a:r>
              <a:rPr lang="ru-RU" dirty="0">
                <a:solidFill>
                  <a:schemeClr val="tx1"/>
                </a:solidFill>
              </a:rPr>
              <a:t>, высоких,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Белые</a:t>
            </a:r>
            <a:r>
              <a:rPr lang="ru-RU" dirty="0">
                <a:solidFill>
                  <a:schemeClr val="tx1"/>
                </a:solidFill>
              </a:rPr>
              <a:t>, пушистые, лёгкие шары.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Только </a:t>
            </a:r>
            <a:r>
              <a:rPr lang="ru-RU" dirty="0">
                <a:solidFill>
                  <a:schemeClr val="tx1"/>
                </a:solidFill>
              </a:rPr>
              <a:t>дунет ветерок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Разлетится весь цветок!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22" y="2679700"/>
            <a:ext cx="2885970" cy="3705939"/>
          </a:xfrm>
        </p:spPr>
      </p:pic>
    </p:spTree>
    <p:extLst>
      <p:ext uri="{BB962C8B-B14F-4D97-AF65-F5344CB8AC3E}">
        <p14:creationId xmlns="" xmlns:p14="http://schemas.microsoft.com/office/powerpoint/2010/main" val="35748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Беседа с ребенком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4392487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-Скажи, какой одуванчик? ( желтый, круглый, пушисты)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-Что есть у одуванчика? ( цветок, стебель, листья)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-Какого цвета стебель? Листья? ( зеленого)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-Для чего нужны цветы? ( чтобы ими любоваться)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-Правильно! А еще цветы нужны для насекомых. В ярких цветочках есть пыльца , которой питаются насекомые. А еще сладкий сок- нектар.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Очень красива полянка с одуванчиками. Но нельзя их рвать, они очень быстро погибнут и мы не сможем любоваться красивой полянкой!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15" y="2132856"/>
            <a:ext cx="2242945" cy="4320480"/>
          </a:xfrm>
        </p:spPr>
      </p:pic>
    </p:spTree>
    <p:extLst>
      <p:ext uri="{BB962C8B-B14F-4D97-AF65-F5344CB8AC3E}">
        <p14:creationId xmlns="" xmlns:p14="http://schemas.microsoft.com/office/powerpoint/2010/main" val="296496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Маша очень обрадовалась и сразу захотела нарисовать одуванчики. Сначала надо подготовить пальчики! Сделай пальчиковую гимнастику с Машей!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700808"/>
            <a:ext cx="5191489" cy="48245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Пальчиковая гимнастика «Одуванчик»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Одуванчик вырос на поляне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i="1" dirty="0" smtClean="0">
                <a:solidFill>
                  <a:schemeClr val="tx1"/>
                </a:solidFill>
              </a:rPr>
              <a:t>Соединить </a:t>
            </a:r>
            <a:r>
              <a:rPr lang="ru-RU" i="1" dirty="0">
                <a:solidFill>
                  <a:schemeClr val="tx1"/>
                </a:solidFill>
              </a:rPr>
              <a:t>руки, изображая «бутон</a:t>
            </a:r>
            <a:r>
              <a:rPr lang="ru-RU" i="1" dirty="0" smtClean="0">
                <a:solidFill>
                  <a:schemeClr val="tx1"/>
                </a:solidFill>
              </a:rPr>
              <a:t>».)</a:t>
            </a:r>
            <a:endParaRPr lang="ru-RU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Утром весенним раскрыл лепестки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i="1" dirty="0" smtClean="0">
                <a:solidFill>
                  <a:schemeClr val="tx1"/>
                </a:solidFill>
              </a:rPr>
              <a:t>Раскрыть </a:t>
            </a:r>
            <a:r>
              <a:rPr lang="ru-RU" i="1" dirty="0">
                <a:solidFill>
                  <a:schemeClr val="tx1"/>
                </a:solidFill>
              </a:rPr>
              <a:t>руки, разжать </a:t>
            </a:r>
            <a:r>
              <a:rPr lang="ru-RU" i="1" dirty="0" smtClean="0">
                <a:solidFill>
                  <a:schemeClr val="tx1"/>
                </a:solidFill>
              </a:rPr>
              <a:t>пальцы)</a:t>
            </a:r>
            <a:endParaRPr lang="ru-RU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Всем </a:t>
            </a:r>
            <a:r>
              <a:rPr lang="ru-RU" b="1" dirty="0">
                <a:solidFill>
                  <a:schemeClr val="tx1"/>
                </a:solidFill>
              </a:rPr>
              <a:t>лепесткам красоту и питание.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Дружно дают под землей корешки</a:t>
            </a:r>
            <a:r>
              <a:rPr lang="ru-RU" dirty="0">
                <a:solidFill>
                  <a:schemeClr val="tx1"/>
                </a:solidFill>
              </a:rPr>
              <a:t>! </a:t>
            </a:r>
            <a:r>
              <a:rPr lang="ru-RU" i="1" dirty="0">
                <a:solidFill>
                  <a:schemeClr val="tx1"/>
                </a:solidFill>
              </a:rPr>
              <a:t>Соединить руки тыльными сторонами, пошевелить пальчиками – «корешками».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Вечер. Желтые цветки закрывают лепестки. </a:t>
            </a:r>
            <a:r>
              <a:rPr lang="ru-RU" i="1" dirty="0">
                <a:solidFill>
                  <a:schemeClr val="tx1"/>
                </a:solidFill>
              </a:rPr>
              <a:t>Плотно сжать переплетенные пальцы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Тихо засыпают, головки опускают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i="1" dirty="0">
                <a:solidFill>
                  <a:schemeClr val="tx1"/>
                </a:solidFill>
              </a:rPr>
              <a:t>Положить руки на колени.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952328" cy="2979217"/>
          </a:xfrm>
        </p:spPr>
      </p:pic>
    </p:spTree>
    <p:extLst>
      <p:ext uri="{BB962C8B-B14F-4D97-AF65-F5344CB8AC3E}">
        <p14:creationId xmlns="" xmlns:p14="http://schemas.microsoft.com/office/powerpoint/2010/main" val="300682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Маша приготовила зеленый листочек, который похож на полянку. Покажи Маше, как правильно держать кисточку! Сначала кисточку надо искупать, затем убрать лишние капельки воды о край баночки.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348880"/>
            <a:ext cx="3777283" cy="37772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1" y="2996952"/>
            <a:ext cx="2876025" cy="2811757"/>
          </a:xfrm>
        </p:spPr>
      </p:pic>
    </p:spTree>
    <p:extLst>
      <p:ext uri="{BB962C8B-B14F-4D97-AF65-F5344CB8AC3E}">
        <p14:creationId xmlns="" xmlns:p14="http://schemas.microsoft.com/office/powerpoint/2010/main" val="6269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Нарисуй желтые кружочки и раскрась их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49291" cy="3849291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4608511" cy="3456383"/>
          </a:xfrm>
        </p:spPr>
      </p:pic>
    </p:spTree>
    <p:extLst>
      <p:ext uri="{BB962C8B-B14F-4D97-AF65-F5344CB8AC3E}">
        <p14:creationId xmlns="" xmlns:p14="http://schemas.microsoft.com/office/powerpoint/2010/main" val="268931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Теперь кисточку следует хорошо «искупать»! Убрать лишние капельки о край баночки  и проверить не осталось ли желтой краски на ворсе. Набери зеленую краску и нарисуй зеленые стебли у каждого желтого шарик- одуванчика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2698627"/>
            <a:ext cx="4183757" cy="313781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3" y="2535684"/>
            <a:ext cx="3843313" cy="3843313"/>
          </a:xfrm>
        </p:spPr>
      </p:pic>
    </p:spTree>
    <p:extLst>
      <p:ext uri="{BB962C8B-B14F-4D97-AF65-F5344CB8AC3E}">
        <p14:creationId xmlns="" xmlns:p14="http://schemas.microsoft.com/office/powerpoint/2010/main" val="246949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 каждого одуванчика есть два листочка зеленого цвета. Маша рисует листики для своих одуванчиков!  Посмотри, как красиво получилось</a:t>
            </a:r>
            <a:r>
              <a:rPr lang="ru-RU" sz="1800" b="1" dirty="0" smtClean="0">
                <a:solidFill>
                  <a:schemeClr val="tx1"/>
                </a:solidFill>
              </a:rPr>
              <a:t>!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921299" cy="3921299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4608511" cy="3456383"/>
          </a:xfrm>
        </p:spPr>
      </p:pic>
    </p:spTree>
    <p:extLst>
      <p:ext uri="{BB962C8B-B14F-4D97-AF65-F5344CB8AC3E}">
        <p14:creationId xmlns="" xmlns:p14="http://schemas.microsoft.com/office/powerpoint/2010/main" val="1684165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446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Рисование «Одуванчики в траве»</vt:lpstr>
      <vt:lpstr>Сегодня потребуется для занятия:</vt:lpstr>
      <vt:lpstr>Маленькая Маша выглянула  утром в окно  и увидела чудесную  картину!</vt:lpstr>
      <vt:lpstr>Беседа с ребенком</vt:lpstr>
      <vt:lpstr>Маша очень обрадовалась и сразу захотела нарисовать одуванчики. Сначала надо подготовить пальчики! Сделай пальчиковую гимнастику с Машей!</vt:lpstr>
      <vt:lpstr>Маша приготовила зеленый листочек, который похож на полянку. Покажи Маше, как правильно держать кисточку! Сначала кисточку надо искупать, затем убрать лишние капельки воды о край баночки.</vt:lpstr>
      <vt:lpstr>Нарисуй желтые кружочки и раскрась их</vt:lpstr>
      <vt:lpstr>Теперь кисточку следует хорошо «искупать»! Убрать лишние капельки о край баночки  и проверить не осталось ли желтой краски на ворсе. Набери зеленую краску и нарисуй зеленые стебли у каждого желтого шарик- одуванчика </vt:lpstr>
      <vt:lpstr>У каждого одуванчика есть два листочка зеленого цвета. Маша рисует листики для своих одуванчиков!  Посмотри, как красиво получилось!</vt:lpstr>
      <vt:lpstr>Стихотворение для заучивания!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vero-</dc:creator>
  <cp:lastModifiedBy>Метод2</cp:lastModifiedBy>
  <cp:revision>13</cp:revision>
  <dcterms:created xsi:type="dcterms:W3CDTF">2020-04-21T15:38:24Z</dcterms:created>
  <dcterms:modified xsi:type="dcterms:W3CDTF">2020-05-15T11:16:12Z</dcterms:modified>
</cp:coreProperties>
</file>