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3650" r:id="rId2"/>
    <p:sldMasterId id="2147483651" r:id="rId3"/>
    <p:sldMasterId id="2147483652" r:id="rId4"/>
    <p:sldMasterId id="2147483778" r:id="rId5"/>
  </p:sldMasterIdLst>
  <p:notesMasterIdLst>
    <p:notesMasterId r:id="rId30"/>
  </p:notesMasterIdLst>
  <p:sldIdLst>
    <p:sldId id="256" r:id="rId6"/>
    <p:sldId id="307" r:id="rId7"/>
    <p:sldId id="275" r:id="rId8"/>
    <p:sldId id="319" r:id="rId9"/>
    <p:sldId id="260" r:id="rId10"/>
    <p:sldId id="318" r:id="rId11"/>
    <p:sldId id="264" r:id="rId12"/>
    <p:sldId id="266" r:id="rId13"/>
    <p:sldId id="268" r:id="rId14"/>
    <p:sldId id="281" r:id="rId15"/>
    <p:sldId id="282" r:id="rId16"/>
    <p:sldId id="284" r:id="rId17"/>
    <p:sldId id="289" r:id="rId18"/>
    <p:sldId id="308" r:id="rId19"/>
    <p:sldId id="309" r:id="rId20"/>
    <p:sldId id="310" r:id="rId21"/>
    <p:sldId id="311" r:id="rId22"/>
    <p:sldId id="312" r:id="rId23"/>
    <p:sldId id="313" r:id="rId24"/>
    <p:sldId id="314" r:id="rId25"/>
    <p:sldId id="315" r:id="rId26"/>
    <p:sldId id="278" r:id="rId27"/>
    <p:sldId id="273" r:id="rId28"/>
    <p:sldId id="277" r:id="rId29"/>
  </p:sldIdLst>
  <p:sldSz cx="9144000" cy="6858000" type="screen4x3"/>
  <p:notesSz cx="6858000" cy="9144000"/>
  <p:defaultTextStyle>
    <a:defPPr>
      <a:defRPr lang="en-GB"/>
    </a:defPPr>
    <a:lvl1pPr algn="l" defTabSz="449263" rtl="0" fontAlgn="base">
      <a:spcBef>
        <a:spcPct val="0"/>
      </a:spcBef>
      <a:spcAft>
        <a:spcPct val="0"/>
      </a:spcAft>
      <a:defRPr kern="1200">
        <a:solidFill>
          <a:schemeClr val="bg1"/>
        </a:solidFill>
        <a:latin typeface="Arial" charset="0"/>
        <a:ea typeface="MS Gothic" pitchFamily="49" charset="-128"/>
        <a:cs typeface="Arial" charset="0"/>
      </a:defRPr>
    </a:lvl1pPr>
    <a:lvl2pPr marL="742950" indent="-285750" algn="l" defTabSz="449263" rtl="0" fontAlgn="base">
      <a:spcBef>
        <a:spcPct val="0"/>
      </a:spcBef>
      <a:spcAft>
        <a:spcPct val="0"/>
      </a:spcAft>
      <a:defRPr kern="1200">
        <a:solidFill>
          <a:schemeClr val="bg1"/>
        </a:solidFill>
        <a:latin typeface="Arial" charset="0"/>
        <a:ea typeface="MS Gothic" pitchFamily="49" charset="-128"/>
        <a:cs typeface="Arial" charset="0"/>
      </a:defRPr>
    </a:lvl2pPr>
    <a:lvl3pPr marL="1143000" indent="-228600" algn="l" defTabSz="449263" rtl="0" fontAlgn="base">
      <a:spcBef>
        <a:spcPct val="0"/>
      </a:spcBef>
      <a:spcAft>
        <a:spcPct val="0"/>
      </a:spcAft>
      <a:defRPr kern="1200">
        <a:solidFill>
          <a:schemeClr val="bg1"/>
        </a:solidFill>
        <a:latin typeface="Arial" charset="0"/>
        <a:ea typeface="MS Gothic" pitchFamily="49" charset="-128"/>
        <a:cs typeface="Arial" charset="0"/>
      </a:defRPr>
    </a:lvl3pPr>
    <a:lvl4pPr marL="1600200" indent="-228600" algn="l" defTabSz="449263" rtl="0" fontAlgn="base">
      <a:spcBef>
        <a:spcPct val="0"/>
      </a:spcBef>
      <a:spcAft>
        <a:spcPct val="0"/>
      </a:spcAft>
      <a:defRPr kern="1200">
        <a:solidFill>
          <a:schemeClr val="bg1"/>
        </a:solidFill>
        <a:latin typeface="Arial" charset="0"/>
        <a:ea typeface="MS Gothic" pitchFamily="49" charset="-128"/>
        <a:cs typeface="Arial" charset="0"/>
      </a:defRPr>
    </a:lvl4pPr>
    <a:lvl5pPr marL="2057400" indent="-228600" algn="l" defTabSz="449263" rtl="0" fontAlgn="base">
      <a:spcBef>
        <a:spcPct val="0"/>
      </a:spcBef>
      <a:spcAft>
        <a:spcPct val="0"/>
      </a:spcAft>
      <a:defRPr kern="1200">
        <a:solidFill>
          <a:schemeClr val="bg1"/>
        </a:solidFill>
        <a:latin typeface="Arial" charset="0"/>
        <a:ea typeface="MS Gothic" pitchFamily="49" charset="-128"/>
        <a:cs typeface="Arial" charset="0"/>
      </a:defRPr>
    </a:lvl5pPr>
    <a:lvl6pPr marL="2286000" algn="l" defTabSz="914400" rtl="0" eaLnBrk="1" latinLnBrk="0" hangingPunct="1">
      <a:defRPr kern="1200">
        <a:solidFill>
          <a:schemeClr val="bg1"/>
        </a:solidFill>
        <a:latin typeface="Arial" charset="0"/>
        <a:ea typeface="MS Gothic" pitchFamily="49" charset="-128"/>
        <a:cs typeface="Arial" charset="0"/>
      </a:defRPr>
    </a:lvl6pPr>
    <a:lvl7pPr marL="2743200" algn="l" defTabSz="914400" rtl="0" eaLnBrk="1" latinLnBrk="0" hangingPunct="1">
      <a:defRPr kern="1200">
        <a:solidFill>
          <a:schemeClr val="bg1"/>
        </a:solidFill>
        <a:latin typeface="Arial" charset="0"/>
        <a:ea typeface="MS Gothic" pitchFamily="49" charset="-128"/>
        <a:cs typeface="Arial" charset="0"/>
      </a:defRPr>
    </a:lvl7pPr>
    <a:lvl8pPr marL="3200400" algn="l" defTabSz="914400" rtl="0" eaLnBrk="1" latinLnBrk="0" hangingPunct="1">
      <a:defRPr kern="1200">
        <a:solidFill>
          <a:schemeClr val="bg1"/>
        </a:solidFill>
        <a:latin typeface="Arial" charset="0"/>
        <a:ea typeface="MS Gothic" pitchFamily="49" charset="-128"/>
        <a:cs typeface="Arial" charset="0"/>
      </a:defRPr>
    </a:lvl8pPr>
    <a:lvl9pPr marL="3657600" algn="l" defTabSz="914400" rtl="0" eaLnBrk="1" latinLnBrk="0" hangingPunct="1">
      <a:defRPr kern="1200">
        <a:solidFill>
          <a:schemeClr val="bg1"/>
        </a:solidFill>
        <a:latin typeface="Arial" charset="0"/>
        <a:ea typeface="MS Gothic" pitchFamily="49" charset="-128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788" autoAdjust="0"/>
    <p:restoredTop sz="97241" autoAdjust="0"/>
  </p:normalViewPr>
  <p:slideViewPr>
    <p:cSldViewPr>
      <p:cViewPr varScale="1">
        <p:scale>
          <a:sx n="111" d="100"/>
          <a:sy n="111" d="100"/>
        </p:scale>
        <p:origin x="1662" y="108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0" y="7014"/>
    </p:cViewPr>
  </p:outlin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AutoShape 1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36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ru-RU" altLang="ru-RU">
              <a:ea typeface="MS Gothic" charset="-128"/>
              <a:cs typeface="+mn-cs"/>
            </a:endParaRPr>
          </a:p>
        </p:txBody>
      </p:sp>
      <p:sp>
        <p:nvSpPr>
          <p:cNvPr id="24579" name="AutoShape 2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ru-RU" altLang="ru-RU">
              <a:ea typeface="MS Gothic" charset="-128"/>
              <a:cs typeface="+mn-cs"/>
            </a:endParaRPr>
          </a:p>
        </p:txBody>
      </p:sp>
      <p:sp>
        <p:nvSpPr>
          <p:cNvPr id="24580" name="AutoShape 3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ru-RU" altLang="ru-RU">
              <a:ea typeface="MS Gothic" charset="-128"/>
              <a:cs typeface="+mn-cs"/>
            </a:endParaRPr>
          </a:p>
        </p:txBody>
      </p:sp>
      <p:sp>
        <p:nvSpPr>
          <p:cNvPr id="24581" name="AutoShape 4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ru-RU" altLang="ru-RU">
              <a:ea typeface="MS Gothic" charset="-128"/>
              <a:cs typeface="+mn-cs"/>
            </a:endParaRPr>
          </a:p>
        </p:txBody>
      </p:sp>
      <p:sp>
        <p:nvSpPr>
          <p:cNvPr id="24582" name="AutoShape 5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ru-RU" altLang="ru-RU">
              <a:ea typeface="MS Gothic" charset="-128"/>
              <a:cs typeface="+mn-cs"/>
            </a:endParaRPr>
          </a:p>
        </p:txBody>
      </p:sp>
      <p:sp>
        <p:nvSpPr>
          <p:cNvPr id="24583" name="AutoShape 6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ru-RU" altLang="ru-RU">
              <a:ea typeface="MS Gothic" charset="-128"/>
              <a:cs typeface="+mn-cs"/>
            </a:endParaRPr>
          </a:p>
        </p:txBody>
      </p:sp>
      <p:sp>
        <p:nvSpPr>
          <p:cNvPr id="24584" name="AutoShape 7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ru-RU" altLang="ru-RU">
              <a:ea typeface="MS Gothic" charset="-128"/>
              <a:cs typeface="+mn-cs"/>
            </a:endParaRPr>
          </a:p>
        </p:txBody>
      </p:sp>
      <p:sp>
        <p:nvSpPr>
          <p:cNvPr id="63497" name="Rectangle 8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55700" y="933450"/>
            <a:ext cx="4341813" cy="33512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sp>
      <p:sp>
        <p:nvSpPr>
          <p:cNvPr id="6153" name="Rectangle 9"/>
          <p:cNvSpPr>
            <a:spLocks noGrp="1" noChangeArrowheads="1"/>
          </p:cNvSpPr>
          <p:nvPr>
            <p:ph type="body"/>
          </p:nvPr>
        </p:nvSpPr>
        <p:spPr bwMode="auto">
          <a:xfrm>
            <a:off x="1031875" y="4624388"/>
            <a:ext cx="4595813" cy="372268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ru-RU" altLang="ru-RU" noProof="0" smtClean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Text Box 1"/>
          <p:cNvSpPr txBox="1">
            <a:spLocks noChangeArrowheads="1"/>
          </p:cNvSpPr>
          <p:nvPr/>
        </p:nvSpPr>
        <p:spPr bwMode="auto">
          <a:xfrm>
            <a:off x="1143000" y="677863"/>
            <a:ext cx="4572000" cy="3444875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 altLang="ru-RU"/>
          </a:p>
        </p:txBody>
      </p:sp>
      <p:sp>
        <p:nvSpPr>
          <p:cNvPr id="65539" name="Rectangle 2"/>
          <p:cNvSpPr>
            <a:spLocks noGrp="1" noChangeArrowheads="1"/>
          </p:cNvSpPr>
          <p:nvPr>
            <p:ph type="body"/>
          </p:nvPr>
        </p:nvSpPr>
        <p:spPr>
          <a:xfrm>
            <a:off x="1031875" y="4624388"/>
            <a:ext cx="4597400" cy="3724275"/>
          </a:xfrm>
          <a:noFill/>
        </p:spPr>
        <p:txBody>
          <a:bodyPr wrap="none" anchor="ctr"/>
          <a:lstStyle/>
          <a:p>
            <a:endParaRPr lang="ru-RU" alt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92200" y="933450"/>
            <a:ext cx="4476750" cy="335915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76803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031875" y="4624388"/>
            <a:ext cx="4597400" cy="3724275"/>
          </a:xfrm>
          <a:noFill/>
        </p:spPr>
        <p:txBody>
          <a:bodyPr wrap="none" anchor="ctr"/>
          <a:lstStyle/>
          <a:p>
            <a:endParaRPr lang="ru-RU" alt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92200" y="933450"/>
            <a:ext cx="4476750" cy="335915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76803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031875" y="4624388"/>
            <a:ext cx="4597400" cy="3724275"/>
          </a:xfrm>
          <a:noFill/>
        </p:spPr>
        <p:txBody>
          <a:bodyPr wrap="none" anchor="ctr"/>
          <a:lstStyle/>
          <a:p>
            <a:endParaRPr lang="ru-RU" altLang="ru-RU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47658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92200" y="933450"/>
            <a:ext cx="4478338" cy="3360738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78851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031875" y="4624388"/>
            <a:ext cx="4597400" cy="3724275"/>
          </a:xfrm>
          <a:noFill/>
        </p:spPr>
        <p:txBody>
          <a:bodyPr wrap="none" anchor="ctr"/>
          <a:lstStyle/>
          <a:p>
            <a:endParaRPr lang="ru-RU" alt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92200" y="933450"/>
            <a:ext cx="4478338" cy="3360738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80899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031875" y="4624388"/>
            <a:ext cx="4597400" cy="3724275"/>
          </a:xfrm>
          <a:noFill/>
        </p:spPr>
        <p:txBody>
          <a:bodyPr wrap="none" anchor="ctr"/>
          <a:lstStyle/>
          <a:p>
            <a:endParaRPr lang="ru-RU" alt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92200" y="933450"/>
            <a:ext cx="4476750" cy="335915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83971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031875" y="4624388"/>
            <a:ext cx="4597400" cy="3724275"/>
          </a:xfrm>
          <a:noFill/>
        </p:spPr>
        <p:txBody>
          <a:bodyPr wrap="none" anchor="ctr"/>
          <a:lstStyle/>
          <a:p>
            <a:endParaRPr lang="ru-RU" alt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92200" y="933450"/>
            <a:ext cx="4476750" cy="335915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105475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031875" y="4624388"/>
            <a:ext cx="4597400" cy="3724275"/>
          </a:xfrm>
          <a:noFill/>
        </p:spPr>
        <p:txBody>
          <a:bodyPr wrap="none" anchor="ctr"/>
          <a:lstStyle/>
          <a:p>
            <a:endParaRPr lang="ru-RU" alt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AA9C26-4D84-47BA-B21F-95D2C249338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55761C-6C06-4538-A23E-4210AD8E707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96063" y="128588"/>
            <a:ext cx="2044700" cy="597376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28588"/>
            <a:ext cx="5986463" cy="597376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746892-C254-444D-AE33-ECE3DD2A54A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71513" y="1906588"/>
            <a:ext cx="3817937" cy="45069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1850" y="1906588"/>
            <a:ext cx="3819525" cy="45069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1DE1F3-DCFD-4816-B9FF-3A69F620C1E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15100" y="139700"/>
            <a:ext cx="1946275" cy="62738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71513" y="139700"/>
            <a:ext cx="5691187" cy="62738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71513" y="1906588"/>
            <a:ext cx="3819525" cy="45085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3438" y="1906588"/>
            <a:ext cx="3819525" cy="45085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C01825-B7CD-406A-ADE0-FD258F0997A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15100" y="139700"/>
            <a:ext cx="1947863" cy="627538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71513" y="139700"/>
            <a:ext cx="5691187" cy="627538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71513" y="1906588"/>
            <a:ext cx="3819525" cy="45085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3438" y="1906588"/>
            <a:ext cx="3819525" cy="45085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14788" cy="45021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4388" y="1600200"/>
            <a:ext cx="4016375" cy="45021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390B8D-0911-4912-AA17-89B6DBEE971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15100" y="139700"/>
            <a:ext cx="1947863" cy="627538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71513" y="139700"/>
            <a:ext cx="5691187" cy="627538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42416" y="2514601"/>
            <a:ext cx="6600451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42416" y="4777380"/>
            <a:ext cx="6600451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2BA166D-C422-4E30-9324-C0122EF326B7}" type="datetimeFigureOut">
              <a:rPr lang="en-US" smtClean="0"/>
              <a:pPr>
                <a:defRPr/>
              </a:pPr>
              <a:t>1/29/2021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Freeform 8"/>
          <p:cNvSpPr/>
          <p:nvPr/>
        </p:nvSpPr>
        <p:spPr bwMode="auto">
          <a:xfrm>
            <a:off x="-31719" y="4321158"/>
            <a:ext cx="1395473" cy="781781"/>
          </a:xfrm>
          <a:custGeom>
            <a:avLst/>
            <a:gdLst/>
            <a:ahLst/>
            <a:cxnLst/>
            <a:rect l="l" t="t" r="r" b="b"/>
            <a:pathLst>
              <a:path w="8042" h="10000">
                <a:moveTo>
                  <a:pt x="5799" y="10000"/>
                </a:moveTo>
                <a:cubicBezTo>
                  <a:pt x="5880" y="10000"/>
                  <a:pt x="5934" y="9940"/>
                  <a:pt x="5961" y="9880"/>
                </a:cubicBezTo>
                <a:cubicBezTo>
                  <a:pt x="5961" y="9820"/>
                  <a:pt x="5988" y="9820"/>
                  <a:pt x="5988" y="9820"/>
                </a:cubicBezTo>
                <a:lnTo>
                  <a:pt x="8042" y="5260"/>
                </a:lnTo>
                <a:cubicBezTo>
                  <a:pt x="8096" y="5140"/>
                  <a:pt x="8096" y="4901"/>
                  <a:pt x="8042" y="4721"/>
                </a:cubicBezTo>
                <a:lnTo>
                  <a:pt x="5988" y="221"/>
                </a:lnTo>
                <a:cubicBezTo>
                  <a:pt x="5988" y="160"/>
                  <a:pt x="5961" y="160"/>
                  <a:pt x="5961" y="160"/>
                </a:cubicBezTo>
                <a:cubicBezTo>
                  <a:pt x="5934" y="101"/>
                  <a:pt x="5880" y="41"/>
                  <a:pt x="5799" y="41"/>
                </a:cubicBezTo>
                <a:lnTo>
                  <a:pt x="18" y="0"/>
                </a:lnTo>
                <a:cubicBezTo>
                  <a:pt x="12" y="3330"/>
                  <a:pt x="6" y="6661"/>
                  <a:pt x="0" y="9991"/>
                </a:cubicBezTo>
                <a:lnTo>
                  <a:pt x="5799" y="100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3334" y="4529541"/>
            <a:ext cx="584978" cy="365125"/>
          </a:xfrm>
        </p:spPr>
        <p:txBody>
          <a:bodyPr/>
          <a:lstStyle/>
          <a:p>
            <a:pPr>
              <a:defRPr/>
            </a:pPr>
            <a:fld id="{F44D8B13-E6B5-419D-85ED-FF90E65D57E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941325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201" y="624110"/>
            <a:ext cx="6589199" cy="128089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42415" y="2133600"/>
            <a:ext cx="6591985" cy="377762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B5B2025-C563-4218-BD42-85C8EAE32515}" type="datetimeFigureOut">
              <a:rPr lang="en-US" smtClean="0"/>
              <a:pPr>
                <a:defRPr/>
              </a:pPr>
              <a:t>1/29/2021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4350E4B-D2E7-4A96-9A28-55C85A645C07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986037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2074562"/>
            <a:ext cx="6591985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3581400"/>
            <a:ext cx="659198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E34EEE2-4248-4A01-BF6B-A391D5221B99}" type="datetimeFigureOut">
              <a:rPr lang="en-US" smtClean="0"/>
              <a:pPr>
                <a:defRPr/>
              </a:pPr>
              <a:t>1/29/2021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pPr>
              <a:defRPr/>
            </a:pPr>
            <a:fld id="{7EBB26EC-9AEF-4E1C-86AE-B2F35D078A3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760440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42416" y="2136706"/>
            <a:ext cx="3197531" cy="376739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7307" y="2136706"/>
            <a:ext cx="3197093" cy="376739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E7FF81A-5889-433F-9747-BB6DCACE2EC1}" type="datetimeFigureOut">
              <a:rPr lang="en-US" smtClean="0"/>
              <a:pPr>
                <a:defRPr/>
              </a:pPr>
              <a:t>1/29/2021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787783"/>
            <a:ext cx="584978" cy="365125"/>
          </a:xfrm>
        </p:spPr>
        <p:txBody>
          <a:bodyPr/>
          <a:lstStyle/>
          <a:p>
            <a:pPr>
              <a:defRPr/>
            </a:pPr>
            <a:fld id="{4BD5B10D-1E09-48F2-A7C1-D896D7F974E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639672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65352" y="2226626"/>
            <a:ext cx="287459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42415" y="2802888"/>
            <a:ext cx="3197532" cy="3105703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6154" y="2223398"/>
            <a:ext cx="28732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333715" y="2799660"/>
            <a:ext cx="3195680" cy="3105703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1371777-6D03-45D4-A6F9-F28BE5178D39}" type="datetimeFigureOut">
              <a:rPr lang="en-US" smtClean="0"/>
              <a:pPr>
                <a:defRPr/>
              </a:pPr>
              <a:t>1/29/2021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787783"/>
            <a:ext cx="584978" cy="365125"/>
          </a:xfrm>
        </p:spPr>
        <p:txBody>
          <a:bodyPr/>
          <a:lstStyle/>
          <a:p>
            <a:pPr>
              <a:defRPr/>
            </a:pPr>
            <a:fld id="{836F8735-0338-4B9D-8E09-607C3A11BB26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90359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8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9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3A191F-CA6B-4F20-8F82-84E0AC3D15A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200" y="624110"/>
            <a:ext cx="6589200" cy="128089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A891E6A-1459-4140-9E43-F07F9463805B}" type="datetimeFigureOut">
              <a:rPr lang="en-US" smtClean="0"/>
              <a:pPr>
                <a:defRPr/>
              </a:pPr>
              <a:t>1/29/2021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73A1BAD-A7D1-4385-ABDC-970C3B4EE95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513315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1C489DE-B2CB-41A6-9B77-C14B5AD62001}" type="datetimeFigureOut">
              <a:rPr lang="en-US" smtClean="0"/>
              <a:pPr>
                <a:defRPr/>
              </a:pPr>
              <a:t>1/29/2021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B7CD56D-9929-47C2-9F7F-77DBF1D8811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032520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446088"/>
            <a:ext cx="2629584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3494" y="446089"/>
            <a:ext cx="3790906" cy="5414963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1598613"/>
            <a:ext cx="2629584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40D5C16-DE93-4F77-9744-79A255FB0C55}" type="datetimeFigureOut">
              <a:rPr lang="en-US" smtClean="0"/>
              <a:pPr>
                <a:defRPr/>
              </a:pPr>
              <a:t>1/29/2021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06DBD4B-EEE6-4219-91B4-C9754A90F04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529528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4800600"/>
            <a:ext cx="6591985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42415" y="634965"/>
            <a:ext cx="6591985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367338"/>
            <a:ext cx="6591985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BAE33C2-D741-49C7-8728-FA05256D3502}" type="datetimeFigureOut">
              <a:rPr lang="en-US" smtClean="0"/>
              <a:pPr>
                <a:defRPr/>
              </a:pPr>
              <a:t>1/29/2021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pPr>
              <a:defRPr/>
            </a:pPr>
            <a:fld id="{797B32C5-AEC8-4A91-84A7-8A42AF100B1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755668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609600"/>
            <a:ext cx="6591985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4354046"/>
            <a:ext cx="6591985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alt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alt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pPr>
              <a:defRPr/>
            </a:pPr>
            <a:fld id="{76D98ACF-B856-4AA8-BC95-A49420464240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81580145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88123" y="609600"/>
            <a:ext cx="6109587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15972" y="3505200"/>
            <a:ext cx="5653888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4354046"/>
            <a:ext cx="6591985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alt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altLang="ru-RU"/>
          </a:p>
        </p:txBody>
      </p:sp>
      <p:sp>
        <p:nvSpPr>
          <p:cNvPr id="19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pPr>
              <a:defRPr/>
            </a:pPr>
            <a:fld id="{76D98ACF-B856-4AA8-BC95-A49420464240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14" name="TextBox 13"/>
          <p:cNvSpPr txBox="1"/>
          <p:nvPr/>
        </p:nvSpPr>
        <p:spPr>
          <a:xfrm>
            <a:off x="1808316" y="64800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169533" y="290530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82100035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2438401"/>
            <a:ext cx="6591985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591985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alt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alt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pPr>
              <a:defRPr/>
            </a:pPr>
            <a:fld id="{76D98ACF-B856-4AA8-BC95-A49420464240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64084397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2188123" y="609600"/>
            <a:ext cx="6109587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2415" y="4343400"/>
            <a:ext cx="6688292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688292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alt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altLang="ru-RU"/>
          </a:p>
        </p:txBody>
      </p:sp>
      <p:sp>
        <p:nvSpPr>
          <p:cNvPr id="2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pPr>
              <a:defRPr/>
            </a:pPr>
            <a:fld id="{76D98ACF-B856-4AA8-BC95-A49420464240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11" name="TextBox 10"/>
          <p:cNvSpPr txBox="1"/>
          <p:nvPr/>
        </p:nvSpPr>
        <p:spPr>
          <a:xfrm>
            <a:off x="1808316" y="64800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169533" y="290530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20849775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6" y="627407"/>
            <a:ext cx="6591984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2415" y="4343400"/>
            <a:ext cx="6591985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591985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alt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alt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pPr>
              <a:defRPr/>
            </a:pPr>
            <a:fld id="{76D98ACF-B856-4AA8-BC95-A49420464240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85234560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7FF396-603E-478E-8A00-921FD2E791AB}" type="datetimeFigureOut">
              <a:rPr lang="en-US" smtClean="0"/>
              <a:pPr>
                <a:defRPr/>
              </a:pPr>
              <a:t>1/29/2021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4B0FD3F-A663-4C83-9BAD-4433EEF859F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64715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C980BD-A924-41E5-9AE2-CFBE0D3983D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78535" y="627406"/>
            <a:ext cx="1656132" cy="5283817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42416" y="627406"/>
            <a:ext cx="4716348" cy="528381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4002A63-FB09-44D9-8CCB-5695E75467EC}" type="datetimeFigureOut">
              <a:rPr lang="en-US" smtClean="0"/>
              <a:pPr>
                <a:defRPr/>
              </a:pPr>
              <a:t>1/29/2021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4E77C2E-8A9A-4A0E-818A-79503B12764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099273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1513" y="139700"/>
            <a:ext cx="7789862" cy="186848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15863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B2A0F2-3642-4658-B0E1-4C1F139882C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9F37BE-396A-4130-A353-B95986310B6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7A788C-AE5F-4988-AC88-AAB45822A76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slideLayout" Target="../slideLayouts/slideLayout57.xml"/><Relationship Id="rId18" Type="http://schemas.openxmlformats.org/officeDocument/2006/relationships/theme" Target="../theme/theme5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17" Type="http://schemas.openxmlformats.org/officeDocument/2006/relationships/slideLayout" Target="../slideLayouts/slideLayout61.xml"/><Relationship Id="rId2" Type="http://schemas.openxmlformats.org/officeDocument/2006/relationships/slideLayout" Target="../slideLayouts/slideLayout46.xml"/><Relationship Id="rId16" Type="http://schemas.openxmlformats.org/officeDocument/2006/relationships/slideLayout" Target="../slideLayouts/slideLayout60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5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slideLayout" Target="../slideLayouts/slideLayout5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ABE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28588"/>
            <a:ext cx="8183563" cy="14335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 smtClean="0"/>
              <a:t>Для правки текста заголовка щелкните мышью</a:t>
            </a: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183563" cy="45021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 smtClean="0"/>
              <a:t>Для правки структуры щелкните мышью</a:t>
            </a:r>
          </a:p>
          <a:p>
            <a:pPr lvl="1"/>
            <a:r>
              <a:rPr lang="en-GB" altLang="ru-RU" smtClean="0"/>
              <a:t>Второй уровень структуры</a:t>
            </a:r>
          </a:p>
          <a:p>
            <a:pPr lvl="2"/>
            <a:r>
              <a:rPr lang="en-GB" altLang="ru-RU" smtClean="0"/>
              <a:t>Третий уровень структуры</a:t>
            </a:r>
          </a:p>
          <a:p>
            <a:pPr lvl="3"/>
            <a:r>
              <a:rPr lang="en-GB" altLang="ru-RU" smtClean="0"/>
              <a:t>Четвертый уровень структуры</a:t>
            </a:r>
          </a:p>
          <a:p>
            <a:pPr lvl="4"/>
            <a:r>
              <a:rPr lang="en-GB" altLang="ru-RU" smtClean="0"/>
              <a:t>Пятый уровень структуры</a:t>
            </a:r>
          </a:p>
          <a:p>
            <a:pPr lvl="4"/>
            <a:r>
              <a:rPr lang="en-GB" altLang="ru-RU" smtClean="0"/>
              <a:t>Шестой уровень структуры</a:t>
            </a:r>
          </a:p>
          <a:p>
            <a:pPr lvl="4"/>
            <a:r>
              <a:rPr lang="en-GB" altLang="ru-RU" smtClean="0"/>
              <a:t>Седьмой уровень структуры</a:t>
            </a:r>
          </a:p>
          <a:p>
            <a:pPr lvl="4"/>
            <a:r>
              <a:rPr lang="en-GB" altLang="ru-RU" smtClean="0"/>
              <a:t>Восьмой уровень структуры</a:t>
            </a:r>
          </a:p>
          <a:p>
            <a:pPr lvl="4"/>
            <a:r>
              <a:rPr lang="en-GB" altLang="ru-RU" smtClean="0"/>
              <a:t>Девятый уровень структуры</a:t>
            </a:r>
          </a:p>
        </p:txBody>
      </p:sp>
      <p:sp>
        <p:nvSpPr>
          <p:cNvPr id="2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457200" y="6245225"/>
            <a:ext cx="2087563" cy="43021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buClr>
                <a:srgbClr val="000000"/>
              </a:buClr>
              <a:buSzPct val="100000"/>
              <a:buFont typeface="Times New Roman" pitchFamily="16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ea typeface="MS Gothic" charset="-128"/>
                <a:cs typeface="+mn-cs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ftr"/>
          </p:nvPr>
        </p:nvSpPr>
        <p:spPr bwMode="auto">
          <a:xfrm>
            <a:off x="3124200" y="6245225"/>
            <a:ext cx="2849563" cy="43021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ctr">
              <a:buClr>
                <a:srgbClr val="000000"/>
              </a:buClr>
              <a:buSzPct val="100000"/>
              <a:buFont typeface="Times New Roman" pitchFamily="16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ea typeface="MS Gothic" charset="-128"/>
                <a:cs typeface="+mn-cs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45225"/>
            <a:ext cx="2087563" cy="43021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r">
              <a:buClr>
                <a:srgbClr val="000000"/>
              </a:buClr>
              <a:buSzPct val="100000"/>
              <a:buFont typeface="Times New Roman" pitchFamily="16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ea typeface="MS Gothic" charset="-128"/>
                <a:cs typeface="+mn-cs"/>
              </a:defRPr>
            </a:lvl1pPr>
          </a:lstStyle>
          <a:p>
            <a:pPr>
              <a:defRPr/>
            </a:pPr>
            <a:fld id="{9E343688-F210-491A-8ED1-EC44FE522C8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</p:sldLayoutIdLst>
  <p:txStyles>
    <p:titleStyle>
      <a:lvl1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charset="0"/>
          <a:ea typeface="MS Gothic" charset="-128"/>
        </a:defRPr>
      </a:lvl2pPr>
      <a:lvl3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charset="0"/>
          <a:ea typeface="MS Gothic" charset="-128"/>
        </a:defRPr>
      </a:lvl3pPr>
      <a:lvl4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charset="0"/>
          <a:ea typeface="MS Gothic" charset="-128"/>
        </a:defRPr>
      </a:lvl4pPr>
      <a:lvl5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charset="0"/>
          <a:ea typeface="MS Gothic" charset="-128"/>
        </a:defRPr>
      </a:lvl5pPr>
      <a:lvl6pPr marL="25146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MS Gothic" charset="-128"/>
        </a:defRPr>
      </a:lvl6pPr>
      <a:lvl7pPr marL="29718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MS Gothic" charset="-128"/>
        </a:defRPr>
      </a:lvl7pPr>
      <a:lvl8pPr marL="34290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MS Gothic" charset="-128"/>
        </a:defRPr>
      </a:lvl8pPr>
      <a:lvl9pPr marL="38862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MS Gothic" charset="-128"/>
        </a:defRPr>
      </a:lvl9pPr>
    </p:titleStyle>
    <p:bodyStyle>
      <a:lvl1pPr marL="342900" indent="-342900" algn="l" defTabSz="449263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800">
          <a:solidFill>
            <a:srgbClr val="000000"/>
          </a:solidFill>
          <a:latin typeface="+mn-lt"/>
          <a:ea typeface="+mn-ea"/>
        </a:defRPr>
      </a:lvl2pPr>
      <a:lvl3pPr marL="1143000" indent="-2286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400">
          <a:solidFill>
            <a:srgbClr val="000000"/>
          </a:solidFill>
          <a:latin typeface="+mn-lt"/>
          <a:ea typeface="+mn-ea"/>
        </a:defRPr>
      </a:lvl3pPr>
      <a:lvl4pPr marL="1600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ea typeface="+mn-ea"/>
        </a:defRPr>
      </a:lvl4pPr>
      <a:lvl5pPr marL="20574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ea typeface="+mn-ea"/>
        </a:defRPr>
      </a:lvl5pPr>
      <a:lvl6pPr marL="25146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6pPr>
      <a:lvl7pPr marL="29718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7pPr>
      <a:lvl8pPr marL="34290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8pPr>
      <a:lvl9pPr marL="38862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ABE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AutoShape 1"/>
          <p:cNvSpPr>
            <a:spLocks noChangeArrowheads="1"/>
          </p:cNvSpPr>
          <p:nvPr/>
        </p:nvSpPr>
        <p:spPr bwMode="auto">
          <a:xfrm>
            <a:off x="366713" y="1717675"/>
            <a:ext cx="8775700" cy="5140325"/>
          </a:xfrm>
          <a:prstGeom prst="roundRect">
            <a:avLst>
              <a:gd name="adj" fmla="val 28"/>
            </a:avLst>
          </a:prstGeom>
          <a:solidFill>
            <a:srgbClr val="DDDDDD"/>
          </a:solidFill>
          <a:ln w="9360">
            <a:solidFill>
              <a:srgbClr val="C0C0C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ru-RU" altLang="ru-RU">
              <a:ea typeface="MS Gothic" charset="-128"/>
              <a:cs typeface="+mn-cs"/>
            </a:endParaRPr>
          </a:p>
        </p:txBody>
      </p:sp>
      <p:sp>
        <p:nvSpPr>
          <p:cNvPr id="13315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71513" y="139700"/>
            <a:ext cx="7789862" cy="18684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 smtClean="0"/>
              <a:t>Для правки текста заголовка щелкните мышью</a:t>
            </a:r>
          </a:p>
        </p:txBody>
      </p:sp>
      <p:sp>
        <p:nvSpPr>
          <p:cNvPr id="1331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1513" y="1906588"/>
            <a:ext cx="7789862" cy="45069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2808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 smtClean="0"/>
              <a:t>Для правки структуры щелкните мышью</a:t>
            </a:r>
          </a:p>
          <a:p>
            <a:pPr lvl="1"/>
            <a:r>
              <a:rPr lang="en-GB" altLang="ru-RU" smtClean="0"/>
              <a:t>Второй уровень структуры</a:t>
            </a:r>
          </a:p>
          <a:p>
            <a:pPr lvl="2"/>
            <a:r>
              <a:rPr lang="en-GB" altLang="ru-RU" smtClean="0"/>
              <a:t>Третий уровень структуры</a:t>
            </a:r>
          </a:p>
          <a:p>
            <a:pPr lvl="3"/>
            <a:r>
              <a:rPr lang="en-GB" altLang="ru-RU" smtClean="0"/>
              <a:t>Четвертый уровень структуры</a:t>
            </a:r>
          </a:p>
          <a:p>
            <a:pPr lvl="4"/>
            <a:r>
              <a:rPr lang="en-GB" altLang="ru-RU" smtClean="0"/>
              <a:t>Пятый уровень структуры</a:t>
            </a:r>
          </a:p>
          <a:p>
            <a:pPr lvl="4"/>
            <a:r>
              <a:rPr lang="en-GB" altLang="ru-RU" smtClean="0"/>
              <a:t>Шестой уровень структуры</a:t>
            </a:r>
          </a:p>
          <a:p>
            <a:pPr lvl="4"/>
            <a:r>
              <a:rPr lang="en-GB" altLang="ru-RU" smtClean="0"/>
              <a:t>Седьмой уровень структуры</a:t>
            </a:r>
          </a:p>
          <a:p>
            <a:pPr lvl="4"/>
            <a:r>
              <a:rPr lang="en-GB" altLang="ru-RU" smtClean="0"/>
              <a:t>Восьмой уровень структуры</a:t>
            </a:r>
          </a:p>
          <a:p>
            <a:pPr lvl="4"/>
            <a:r>
              <a:rPr lang="en-GB" altLang="ru-RU" smtClean="0"/>
              <a:t>Девятый уровень структуры</a:t>
            </a:r>
          </a:p>
        </p:txBody>
      </p:sp>
      <p:sp>
        <p:nvSpPr>
          <p:cNvPr id="3077" name="AutoShape 4"/>
          <p:cNvSpPr>
            <a:spLocks noChangeArrowheads="1"/>
          </p:cNvSpPr>
          <p:nvPr/>
        </p:nvSpPr>
        <p:spPr bwMode="auto">
          <a:xfrm>
            <a:off x="0" y="0"/>
            <a:ext cx="165100" cy="833438"/>
          </a:xfrm>
          <a:prstGeom prst="roundRect">
            <a:avLst>
              <a:gd name="adj" fmla="val 958"/>
            </a:avLst>
          </a:prstGeom>
          <a:solidFill>
            <a:srgbClr val="125C8D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ru-RU" altLang="ru-RU">
              <a:ea typeface="MS Gothic" charset="-128"/>
              <a:cs typeface="+mn-cs"/>
            </a:endParaRPr>
          </a:p>
        </p:txBody>
      </p:sp>
      <p:sp>
        <p:nvSpPr>
          <p:cNvPr id="3078" name="AutoShape 5"/>
          <p:cNvSpPr>
            <a:spLocks noChangeArrowheads="1"/>
          </p:cNvSpPr>
          <p:nvPr/>
        </p:nvSpPr>
        <p:spPr bwMode="auto">
          <a:xfrm>
            <a:off x="0" y="2160588"/>
            <a:ext cx="165100" cy="833437"/>
          </a:xfrm>
          <a:prstGeom prst="roundRect">
            <a:avLst>
              <a:gd name="adj" fmla="val 958"/>
            </a:avLst>
          </a:prstGeom>
          <a:solidFill>
            <a:srgbClr val="125C8D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ru-RU" altLang="ru-RU">
              <a:ea typeface="MS Gothic" charset="-128"/>
              <a:cs typeface="+mn-cs"/>
            </a:endParaRPr>
          </a:p>
        </p:txBody>
      </p:sp>
      <p:sp>
        <p:nvSpPr>
          <p:cNvPr id="3079" name="AutoShape 6"/>
          <p:cNvSpPr>
            <a:spLocks noChangeArrowheads="1"/>
          </p:cNvSpPr>
          <p:nvPr/>
        </p:nvSpPr>
        <p:spPr bwMode="auto">
          <a:xfrm>
            <a:off x="0" y="1060450"/>
            <a:ext cx="165100" cy="833438"/>
          </a:xfrm>
          <a:prstGeom prst="roundRect">
            <a:avLst>
              <a:gd name="adj" fmla="val 958"/>
            </a:avLst>
          </a:prstGeom>
          <a:solidFill>
            <a:srgbClr val="125C8D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ru-RU" altLang="ru-RU">
              <a:ea typeface="MS Gothic" charset="-128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 b="1">
          <a:solidFill>
            <a:srgbClr val="333333"/>
          </a:solidFill>
          <a:latin typeface="+mj-lt"/>
          <a:ea typeface="+mj-ea"/>
          <a:cs typeface="+mj-cs"/>
        </a:defRPr>
      </a:lvl1pPr>
      <a:lvl2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 b="1">
          <a:solidFill>
            <a:srgbClr val="333333"/>
          </a:solidFill>
          <a:latin typeface="Arial" charset="0"/>
          <a:ea typeface="Lucida Sans Unicode" pitchFamily="32" charset="0"/>
          <a:cs typeface="Lucida Sans Unicode" pitchFamily="32" charset="0"/>
        </a:defRPr>
      </a:lvl2pPr>
      <a:lvl3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 b="1">
          <a:solidFill>
            <a:srgbClr val="333333"/>
          </a:solidFill>
          <a:latin typeface="Arial" charset="0"/>
          <a:ea typeface="Lucida Sans Unicode" pitchFamily="32" charset="0"/>
          <a:cs typeface="Lucida Sans Unicode" pitchFamily="32" charset="0"/>
        </a:defRPr>
      </a:lvl3pPr>
      <a:lvl4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 b="1">
          <a:solidFill>
            <a:srgbClr val="333333"/>
          </a:solidFill>
          <a:latin typeface="Arial" charset="0"/>
          <a:ea typeface="Lucida Sans Unicode" pitchFamily="32" charset="0"/>
          <a:cs typeface="Lucida Sans Unicode" pitchFamily="32" charset="0"/>
        </a:defRPr>
      </a:lvl4pPr>
      <a:lvl5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 b="1">
          <a:solidFill>
            <a:srgbClr val="333333"/>
          </a:solidFill>
          <a:latin typeface="Arial" charset="0"/>
          <a:ea typeface="Lucida Sans Unicode" pitchFamily="32" charset="0"/>
          <a:cs typeface="Lucida Sans Unicode" pitchFamily="32" charset="0"/>
        </a:defRPr>
      </a:lvl5pPr>
      <a:lvl6pPr marL="25146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 b="1">
          <a:solidFill>
            <a:srgbClr val="333333"/>
          </a:solidFill>
          <a:latin typeface="Arial" charset="0"/>
          <a:ea typeface="Lucida Sans Unicode" pitchFamily="32" charset="0"/>
          <a:cs typeface="Lucida Sans Unicode" pitchFamily="32" charset="0"/>
        </a:defRPr>
      </a:lvl6pPr>
      <a:lvl7pPr marL="29718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 b="1">
          <a:solidFill>
            <a:srgbClr val="333333"/>
          </a:solidFill>
          <a:latin typeface="Arial" charset="0"/>
          <a:ea typeface="Lucida Sans Unicode" pitchFamily="32" charset="0"/>
          <a:cs typeface="Lucida Sans Unicode" pitchFamily="32" charset="0"/>
        </a:defRPr>
      </a:lvl7pPr>
      <a:lvl8pPr marL="34290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 b="1">
          <a:solidFill>
            <a:srgbClr val="333333"/>
          </a:solidFill>
          <a:latin typeface="Arial" charset="0"/>
          <a:ea typeface="Lucida Sans Unicode" pitchFamily="32" charset="0"/>
          <a:cs typeface="Lucida Sans Unicode" pitchFamily="32" charset="0"/>
        </a:defRPr>
      </a:lvl8pPr>
      <a:lvl9pPr marL="38862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 b="1">
          <a:solidFill>
            <a:srgbClr val="333333"/>
          </a:solidFill>
          <a:latin typeface="Arial" charset="0"/>
          <a:ea typeface="Lucida Sans Unicode" pitchFamily="32" charset="0"/>
          <a:cs typeface="Lucida Sans Unicode" pitchFamily="32" charset="0"/>
        </a:defRPr>
      </a:lvl9pPr>
    </p:titleStyle>
    <p:bodyStyle>
      <a:lvl1pPr marL="342900" indent="-342900"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8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4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6pPr>
      <a:lvl7pPr marL="2971800" indent="-22860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7pPr>
      <a:lvl8pPr marL="3429000" indent="-22860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8pPr>
      <a:lvl9pPr marL="3886200" indent="-22860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ABE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AutoShape 1"/>
          <p:cNvSpPr>
            <a:spLocks noChangeArrowheads="1"/>
          </p:cNvSpPr>
          <p:nvPr/>
        </p:nvSpPr>
        <p:spPr bwMode="auto">
          <a:xfrm>
            <a:off x="366713" y="1717675"/>
            <a:ext cx="8775700" cy="5140325"/>
          </a:xfrm>
          <a:prstGeom prst="roundRect">
            <a:avLst>
              <a:gd name="adj" fmla="val 28"/>
            </a:avLst>
          </a:prstGeom>
          <a:solidFill>
            <a:srgbClr val="DDDDDD"/>
          </a:solidFill>
          <a:ln w="9360">
            <a:solidFill>
              <a:srgbClr val="C0C0C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ru-RU" altLang="ru-RU">
              <a:ea typeface="MS Gothic" charset="-128"/>
              <a:cs typeface="+mn-cs"/>
            </a:endParaRPr>
          </a:p>
        </p:txBody>
      </p:sp>
      <p:sp>
        <p:nvSpPr>
          <p:cNvPr id="25603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71513" y="139700"/>
            <a:ext cx="7791450" cy="18684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 smtClean="0"/>
              <a:t>Для правки текста заголовка щелкните мышью</a:t>
            </a:r>
          </a:p>
        </p:txBody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1513" y="1906588"/>
            <a:ext cx="7791450" cy="45085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2808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 smtClean="0"/>
              <a:t>Для правки структуры щелкните мышью</a:t>
            </a:r>
          </a:p>
          <a:p>
            <a:pPr lvl="1"/>
            <a:r>
              <a:rPr lang="en-GB" altLang="ru-RU" smtClean="0"/>
              <a:t>Второй уровень структуры</a:t>
            </a:r>
          </a:p>
          <a:p>
            <a:pPr lvl="2"/>
            <a:r>
              <a:rPr lang="en-GB" altLang="ru-RU" smtClean="0"/>
              <a:t>Третий уровень структуры</a:t>
            </a:r>
          </a:p>
          <a:p>
            <a:pPr lvl="3"/>
            <a:r>
              <a:rPr lang="en-GB" altLang="ru-RU" smtClean="0"/>
              <a:t>Четвертый уровень структуры</a:t>
            </a:r>
          </a:p>
          <a:p>
            <a:pPr lvl="4"/>
            <a:r>
              <a:rPr lang="en-GB" altLang="ru-RU" smtClean="0"/>
              <a:t>Пятый уровень структуры</a:t>
            </a:r>
          </a:p>
          <a:p>
            <a:pPr lvl="4"/>
            <a:r>
              <a:rPr lang="en-GB" altLang="ru-RU" smtClean="0"/>
              <a:t>Шестой уровень структуры</a:t>
            </a:r>
          </a:p>
          <a:p>
            <a:pPr lvl="4"/>
            <a:r>
              <a:rPr lang="en-GB" altLang="ru-RU" smtClean="0"/>
              <a:t>Седьмой уровень структуры</a:t>
            </a:r>
          </a:p>
          <a:p>
            <a:pPr lvl="4"/>
            <a:r>
              <a:rPr lang="en-GB" altLang="ru-RU" smtClean="0"/>
              <a:t>Восьмой уровень структуры</a:t>
            </a:r>
          </a:p>
          <a:p>
            <a:pPr lvl="4"/>
            <a:r>
              <a:rPr lang="en-GB" altLang="ru-RU" smtClean="0"/>
              <a:t>Девятый уровень структуры</a:t>
            </a:r>
          </a:p>
        </p:txBody>
      </p:sp>
      <p:sp>
        <p:nvSpPr>
          <p:cNvPr id="4101" name="AutoShape 4"/>
          <p:cNvSpPr>
            <a:spLocks noChangeArrowheads="1"/>
          </p:cNvSpPr>
          <p:nvPr/>
        </p:nvSpPr>
        <p:spPr bwMode="auto">
          <a:xfrm>
            <a:off x="0" y="0"/>
            <a:ext cx="165100" cy="833438"/>
          </a:xfrm>
          <a:prstGeom prst="roundRect">
            <a:avLst>
              <a:gd name="adj" fmla="val 958"/>
            </a:avLst>
          </a:prstGeom>
          <a:solidFill>
            <a:srgbClr val="125C8D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ru-RU" altLang="ru-RU">
              <a:ea typeface="MS Gothic" charset="-128"/>
              <a:cs typeface="+mn-cs"/>
            </a:endParaRPr>
          </a:p>
        </p:txBody>
      </p:sp>
      <p:sp>
        <p:nvSpPr>
          <p:cNvPr id="4102" name="AutoShape 5"/>
          <p:cNvSpPr>
            <a:spLocks noChangeArrowheads="1"/>
          </p:cNvSpPr>
          <p:nvPr/>
        </p:nvSpPr>
        <p:spPr bwMode="auto">
          <a:xfrm>
            <a:off x="0" y="2160588"/>
            <a:ext cx="165100" cy="833437"/>
          </a:xfrm>
          <a:prstGeom prst="roundRect">
            <a:avLst>
              <a:gd name="adj" fmla="val 958"/>
            </a:avLst>
          </a:prstGeom>
          <a:solidFill>
            <a:srgbClr val="125C8D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ru-RU" altLang="ru-RU">
              <a:ea typeface="MS Gothic" charset="-128"/>
              <a:cs typeface="+mn-cs"/>
            </a:endParaRPr>
          </a:p>
        </p:txBody>
      </p:sp>
      <p:sp>
        <p:nvSpPr>
          <p:cNvPr id="4103" name="AutoShape 6"/>
          <p:cNvSpPr>
            <a:spLocks noChangeArrowheads="1"/>
          </p:cNvSpPr>
          <p:nvPr/>
        </p:nvSpPr>
        <p:spPr bwMode="auto">
          <a:xfrm>
            <a:off x="0" y="1060450"/>
            <a:ext cx="165100" cy="833438"/>
          </a:xfrm>
          <a:prstGeom prst="roundRect">
            <a:avLst>
              <a:gd name="adj" fmla="val 958"/>
            </a:avLst>
          </a:prstGeom>
          <a:solidFill>
            <a:srgbClr val="125C8D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ru-RU" altLang="ru-RU">
              <a:ea typeface="MS Gothic" charset="-128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  <p:sldLayoutId id="2147483751" r:id="rId8"/>
    <p:sldLayoutId id="2147483752" r:id="rId9"/>
    <p:sldLayoutId id="2147483753" r:id="rId10"/>
    <p:sldLayoutId id="2147483754" r:id="rId11"/>
  </p:sldLayoutIdLst>
  <p:txStyles>
    <p:titleStyle>
      <a:lvl1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 b="1">
          <a:solidFill>
            <a:srgbClr val="333333"/>
          </a:solidFill>
          <a:latin typeface="+mj-lt"/>
          <a:ea typeface="+mj-ea"/>
          <a:cs typeface="+mj-cs"/>
        </a:defRPr>
      </a:lvl1pPr>
      <a:lvl2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 b="1">
          <a:solidFill>
            <a:srgbClr val="333333"/>
          </a:solidFill>
          <a:latin typeface="Arial" charset="0"/>
          <a:ea typeface="Lucida Sans Unicode" pitchFamily="32" charset="0"/>
          <a:cs typeface="Lucida Sans Unicode" pitchFamily="32" charset="0"/>
        </a:defRPr>
      </a:lvl2pPr>
      <a:lvl3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 b="1">
          <a:solidFill>
            <a:srgbClr val="333333"/>
          </a:solidFill>
          <a:latin typeface="Arial" charset="0"/>
          <a:ea typeface="Lucida Sans Unicode" pitchFamily="32" charset="0"/>
          <a:cs typeface="Lucida Sans Unicode" pitchFamily="32" charset="0"/>
        </a:defRPr>
      </a:lvl3pPr>
      <a:lvl4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 b="1">
          <a:solidFill>
            <a:srgbClr val="333333"/>
          </a:solidFill>
          <a:latin typeface="Arial" charset="0"/>
          <a:ea typeface="Lucida Sans Unicode" pitchFamily="32" charset="0"/>
          <a:cs typeface="Lucida Sans Unicode" pitchFamily="32" charset="0"/>
        </a:defRPr>
      </a:lvl4pPr>
      <a:lvl5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 b="1">
          <a:solidFill>
            <a:srgbClr val="333333"/>
          </a:solidFill>
          <a:latin typeface="Arial" charset="0"/>
          <a:ea typeface="Lucida Sans Unicode" pitchFamily="32" charset="0"/>
          <a:cs typeface="Lucida Sans Unicode" pitchFamily="32" charset="0"/>
        </a:defRPr>
      </a:lvl5pPr>
      <a:lvl6pPr marL="25146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 b="1">
          <a:solidFill>
            <a:srgbClr val="333333"/>
          </a:solidFill>
          <a:latin typeface="Arial" charset="0"/>
          <a:ea typeface="Lucida Sans Unicode" pitchFamily="32" charset="0"/>
          <a:cs typeface="Lucida Sans Unicode" pitchFamily="32" charset="0"/>
        </a:defRPr>
      </a:lvl6pPr>
      <a:lvl7pPr marL="29718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 b="1">
          <a:solidFill>
            <a:srgbClr val="333333"/>
          </a:solidFill>
          <a:latin typeface="Arial" charset="0"/>
          <a:ea typeface="Lucida Sans Unicode" pitchFamily="32" charset="0"/>
          <a:cs typeface="Lucida Sans Unicode" pitchFamily="32" charset="0"/>
        </a:defRPr>
      </a:lvl7pPr>
      <a:lvl8pPr marL="34290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 b="1">
          <a:solidFill>
            <a:srgbClr val="333333"/>
          </a:solidFill>
          <a:latin typeface="Arial" charset="0"/>
          <a:ea typeface="Lucida Sans Unicode" pitchFamily="32" charset="0"/>
          <a:cs typeface="Lucida Sans Unicode" pitchFamily="32" charset="0"/>
        </a:defRPr>
      </a:lvl8pPr>
      <a:lvl9pPr marL="38862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 b="1">
          <a:solidFill>
            <a:srgbClr val="333333"/>
          </a:solidFill>
          <a:latin typeface="Arial" charset="0"/>
          <a:ea typeface="Lucida Sans Unicode" pitchFamily="32" charset="0"/>
          <a:cs typeface="Lucida Sans Unicode" pitchFamily="32" charset="0"/>
        </a:defRPr>
      </a:lvl9pPr>
    </p:titleStyle>
    <p:bodyStyle>
      <a:lvl1pPr marL="342900" indent="-342900"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8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4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6pPr>
      <a:lvl7pPr marL="2971800" indent="-22860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7pPr>
      <a:lvl8pPr marL="3429000" indent="-22860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8pPr>
      <a:lvl9pPr marL="3886200" indent="-22860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ABE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AutoShape 1"/>
          <p:cNvSpPr>
            <a:spLocks noChangeArrowheads="1"/>
          </p:cNvSpPr>
          <p:nvPr/>
        </p:nvSpPr>
        <p:spPr bwMode="auto">
          <a:xfrm>
            <a:off x="366713" y="1717675"/>
            <a:ext cx="8775700" cy="5140325"/>
          </a:xfrm>
          <a:prstGeom prst="roundRect">
            <a:avLst>
              <a:gd name="adj" fmla="val 28"/>
            </a:avLst>
          </a:prstGeom>
          <a:solidFill>
            <a:srgbClr val="DDDDDD"/>
          </a:solidFill>
          <a:ln w="9360">
            <a:solidFill>
              <a:srgbClr val="C0C0C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ru-RU" altLang="ru-RU">
              <a:ea typeface="MS Gothic" charset="-128"/>
              <a:cs typeface="+mn-cs"/>
            </a:endParaRPr>
          </a:p>
        </p:txBody>
      </p:sp>
      <p:sp>
        <p:nvSpPr>
          <p:cNvPr id="37891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71513" y="139700"/>
            <a:ext cx="7791450" cy="18684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 smtClean="0"/>
              <a:t>Для правки текста заголовка щелкните мышью</a:t>
            </a:r>
          </a:p>
        </p:txBody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1513" y="1906588"/>
            <a:ext cx="7791450" cy="45085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2808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 smtClean="0"/>
              <a:t>Для правки структуры щелкните мышью</a:t>
            </a:r>
          </a:p>
          <a:p>
            <a:pPr lvl="1"/>
            <a:r>
              <a:rPr lang="en-GB" altLang="ru-RU" smtClean="0"/>
              <a:t>Второй уровень структуры</a:t>
            </a:r>
          </a:p>
          <a:p>
            <a:pPr lvl="2"/>
            <a:r>
              <a:rPr lang="en-GB" altLang="ru-RU" smtClean="0"/>
              <a:t>Третий уровень структуры</a:t>
            </a:r>
          </a:p>
          <a:p>
            <a:pPr lvl="3"/>
            <a:r>
              <a:rPr lang="en-GB" altLang="ru-RU" smtClean="0"/>
              <a:t>Четвертый уровень структуры</a:t>
            </a:r>
          </a:p>
          <a:p>
            <a:pPr lvl="4"/>
            <a:r>
              <a:rPr lang="en-GB" altLang="ru-RU" smtClean="0"/>
              <a:t>Пятый уровень структуры</a:t>
            </a:r>
          </a:p>
          <a:p>
            <a:pPr lvl="4"/>
            <a:r>
              <a:rPr lang="en-GB" altLang="ru-RU" smtClean="0"/>
              <a:t>Шестой уровень структуры</a:t>
            </a:r>
          </a:p>
          <a:p>
            <a:pPr lvl="4"/>
            <a:r>
              <a:rPr lang="en-GB" altLang="ru-RU" smtClean="0"/>
              <a:t>Седьмой уровень структуры</a:t>
            </a:r>
          </a:p>
          <a:p>
            <a:pPr lvl="4"/>
            <a:r>
              <a:rPr lang="en-GB" altLang="ru-RU" smtClean="0"/>
              <a:t>Восьмой уровень структуры</a:t>
            </a:r>
          </a:p>
          <a:p>
            <a:pPr lvl="4"/>
            <a:r>
              <a:rPr lang="en-GB" altLang="ru-RU" smtClean="0"/>
              <a:t>Девятый уровень структуры</a:t>
            </a:r>
          </a:p>
        </p:txBody>
      </p:sp>
      <p:sp>
        <p:nvSpPr>
          <p:cNvPr id="5125" name="AutoShape 4"/>
          <p:cNvSpPr>
            <a:spLocks noChangeArrowheads="1"/>
          </p:cNvSpPr>
          <p:nvPr/>
        </p:nvSpPr>
        <p:spPr bwMode="auto">
          <a:xfrm>
            <a:off x="0" y="0"/>
            <a:ext cx="165100" cy="833438"/>
          </a:xfrm>
          <a:prstGeom prst="roundRect">
            <a:avLst>
              <a:gd name="adj" fmla="val 958"/>
            </a:avLst>
          </a:prstGeom>
          <a:solidFill>
            <a:srgbClr val="125C8D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ru-RU" altLang="ru-RU">
              <a:ea typeface="MS Gothic" charset="-128"/>
              <a:cs typeface="+mn-cs"/>
            </a:endParaRPr>
          </a:p>
        </p:txBody>
      </p:sp>
      <p:sp>
        <p:nvSpPr>
          <p:cNvPr id="5126" name="AutoShape 5"/>
          <p:cNvSpPr>
            <a:spLocks noChangeArrowheads="1"/>
          </p:cNvSpPr>
          <p:nvPr/>
        </p:nvSpPr>
        <p:spPr bwMode="auto">
          <a:xfrm>
            <a:off x="0" y="2160588"/>
            <a:ext cx="165100" cy="833437"/>
          </a:xfrm>
          <a:prstGeom prst="roundRect">
            <a:avLst>
              <a:gd name="adj" fmla="val 958"/>
            </a:avLst>
          </a:prstGeom>
          <a:solidFill>
            <a:srgbClr val="125C8D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ru-RU" altLang="ru-RU">
              <a:ea typeface="MS Gothic" charset="-128"/>
              <a:cs typeface="+mn-cs"/>
            </a:endParaRPr>
          </a:p>
        </p:txBody>
      </p:sp>
      <p:sp>
        <p:nvSpPr>
          <p:cNvPr id="5127" name="AutoShape 6"/>
          <p:cNvSpPr>
            <a:spLocks noChangeArrowheads="1"/>
          </p:cNvSpPr>
          <p:nvPr/>
        </p:nvSpPr>
        <p:spPr bwMode="auto">
          <a:xfrm>
            <a:off x="0" y="1060450"/>
            <a:ext cx="165100" cy="833438"/>
          </a:xfrm>
          <a:prstGeom prst="roundRect">
            <a:avLst>
              <a:gd name="adj" fmla="val 958"/>
            </a:avLst>
          </a:prstGeom>
          <a:solidFill>
            <a:srgbClr val="125C8D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ru-RU" altLang="ru-RU">
              <a:ea typeface="MS Gothic" charset="-128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64" r:id="rId10"/>
    <p:sldLayoutId id="2147483765" r:id="rId11"/>
  </p:sldLayoutIdLst>
  <p:txStyles>
    <p:titleStyle>
      <a:lvl1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 b="1">
          <a:solidFill>
            <a:srgbClr val="333333"/>
          </a:solidFill>
          <a:latin typeface="+mj-lt"/>
          <a:ea typeface="+mj-ea"/>
          <a:cs typeface="+mj-cs"/>
        </a:defRPr>
      </a:lvl1pPr>
      <a:lvl2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 b="1">
          <a:solidFill>
            <a:srgbClr val="333333"/>
          </a:solidFill>
          <a:latin typeface="Arial" charset="0"/>
          <a:ea typeface="Lucida Sans Unicode" pitchFamily="32" charset="0"/>
          <a:cs typeface="Lucida Sans Unicode" pitchFamily="32" charset="0"/>
        </a:defRPr>
      </a:lvl2pPr>
      <a:lvl3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 b="1">
          <a:solidFill>
            <a:srgbClr val="333333"/>
          </a:solidFill>
          <a:latin typeface="Arial" charset="0"/>
          <a:ea typeface="Lucida Sans Unicode" pitchFamily="32" charset="0"/>
          <a:cs typeface="Lucida Sans Unicode" pitchFamily="32" charset="0"/>
        </a:defRPr>
      </a:lvl3pPr>
      <a:lvl4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 b="1">
          <a:solidFill>
            <a:srgbClr val="333333"/>
          </a:solidFill>
          <a:latin typeface="Arial" charset="0"/>
          <a:ea typeface="Lucida Sans Unicode" pitchFamily="32" charset="0"/>
          <a:cs typeface="Lucida Sans Unicode" pitchFamily="32" charset="0"/>
        </a:defRPr>
      </a:lvl4pPr>
      <a:lvl5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 b="1">
          <a:solidFill>
            <a:srgbClr val="333333"/>
          </a:solidFill>
          <a:latin typeface="Arial" charset="0"/>
          <a:ea typeface="Lucida Sans Unicode" pitchFamily="32" charset="0"/>
          <a:cs typeface="Lucida Sans Unicode" pitchFamily="32" charset="0"/>
        </a:defRPr>
      </a:lvl5pPr>
      <a:lvl6pPr marL="25146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 b="1">
          <a:solidFill>
            <a:srgbClr val="333333"/>
          </a:solidFill>
          <a:latin typeface="Arial" charset="0"/>
          <a:ea typeface="Lucida Sans Unicode" pitchFamily="32" charset="0"/>
          <a:cs typeface="Lucida Sans Unicode" pitchFamily="32" charset="0"/>
        </a:defRPr>
      </a:lvl6pPr>
      <a:lvl7pPr marL="29718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 b="1">
          <a:solidFill>
            <a:srgbClr val="333333"/>
          </a:solidFill>
          <a:latin typeface="Arial" charset="0"/>
          <a:ea typeface="Lucida Sans Unicode" pitchFamily="32" charset="0"/>
          <a:cs typeface="Lucida Sans Unicode" pitchFamily="32" charset="0"/>
        </a:defRPr>
      </a:lvl7pPr>
      <a:lvl8pPr marL="34290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 b="1">
          <a:solidFill>
            <a:srgbClr val="333333"/>
          </a:solidFill>
          <a:latin typeface="Arial" charset="0"/>
          <a:ea typeface="Lucida Sans Unicode" pitchFamily="32" charset="0"/>
          <a:cs typeface="Lucida Sans Unicode" pitchFamily="32" charset="0"/>
        </a:defRPr>
      </a:lvl8pPr>
      <a:lvl9pPr marL="38862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 b="1">
          <a:solidFill>
            <a:srgbClr val="333333"/>
          </a:solidFill>
          <a:latin typeface="Arial" charset="0"/>
          <a:ea typeface="Lucida Sans Unicode" pitchFamily="32" charset="0"/>
          <a:cs typeface="Lucida Sans Unicode" pitchFamily="32" charset="0"/>
        </a:defRPr>
      </a:lvl9pPr>
    </p:titleStyle>
    <p:bodyStyle>
      <a:lvl1pPr marL="342900" indent="-342900"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8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4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6pPr>
      <a:lvl7pPr marL="2971800" indent="-22860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7pPr>
      <a:lvl8pPr marL="3429000" indent="-22860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8pPr>
      <a:lvl9pPr marL="3886200" indent="-22860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/>
          <p:cNvGrpSpPr/>
          <p:nvPr/>
        </p:nvGrpSpPr>
        <p:grpSpPr>
          <a:xfrm>
            <a:off x="1" y="228600"/>
            <a:ext cx="1981200" cy="6638628"/>
            <a:chOff x="2487613" y="285750"/>
            <a:chExt cx="2428875" cy="5654676"/>
          </a:xfrm>
        </p:grpSpPr>
        <p:sp>
          <p:nvSpPr>
            <p:cNvPr id="37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8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9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0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1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2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3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4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5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6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7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8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49" name="Group 48"/>
          <p:cNvGrpSpPr/>
          <p:nvPr/>
        </p:nvGrpSpPr>
        <p:grpSpPr>
          <a:xfrm>
            <a:off x="20421" y="285"/>
            <a:ext cx="1952272" cy="6852968"/>
            <a:chOff x="6627813" y="195717"/>
            <a:chExt cx="1952625" cy="5678034"/>
          </a:xfrm>
        </p:grpSpPr>
        <p:sp>
          <p:nvSpPr>
            <p:cNvPr id="50" name="Freeform 27"/>
            <p:cNvSpPr/>
            <p:nvPr/>
          </p:nvSpPr>
          <p:spPr bwMode="auto">
            <a:xfrm>
              <a:off x="6627813" y="195717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1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2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3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4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5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6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7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8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9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0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1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62" name="Rectangle 61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45200" y="624110"/>
            <a:ext cx="6589200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2133600"/>
            <a:ext cx="6591985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772400" y="6135089"/>
            <a:ext cx="766380" cy="3701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42415" y="6135809"/>
            <a:ext cx="57164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11228" y="787783"/>
            <a:ext cx="5849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pPr>
              <a:defRPr/>
            </a:pPr>
            <a:fld id="{9E343688-F210-491A-8ED1-EC44FE522C81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7918169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  <p:sldLayoutId id="2147483790" r:id="rId12"/>
    <p:sldLayoutId id="2147483791" r:id="rId13"/>
    <p:sldLayoutId id="2147483792" r:id="rId14"/>
    <p:sldLayoutId id="2147483793" r:id="rId15"/>
    <p:sldLayoutId id="2147483794" r:id="rId16"/>
    <p:sldLayoutId id="2147483795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1"/>
          <p:cNvSpPr>
            <a:spLocks noGrp="1" noChangeArrowheads="1"/>
          </p:cNvSpPr>
          <p:nvPr>
            <p:ph type="title"/>
          </p:nvPr>
        </p:nvSpPr>
        <p:spPr>
          <a:xfrm>
            <a:off x="528637" y="371475"/>
            <a:ext cx="8208964" cy="3779837"/>
          </a:xfrm>
        </p:spPr>
        <p:txBody>
          <a:bodyPr lIns="90000" tIns="46800" rIns="90000" bIns="46800">
            <a:normAutofit fontScale="90000"/>
          </a:bodyPr>
          <a:lstStyle/>
          <a:p>
            <a:pPr fontAlgn="auto">
              <a:spcAft>
                <a:spcPts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altLang="ru-RU" sz="3200" i="1" dirty="0" smtClean="0">
                <a:solidFill>
                  <a:srgbClr val="CC0000"/>
                </a:solidFill>
              </a:rPr>
              <a:t>Министерство образования</a:t>
            </a:r>
            <a:r>
              <a:rPr lang="ru-RU" altLang="ru-RU" sz="4000" i="1" dirty="0" smtClean="0">
                <a:solidFill>
                  <a:srgbClr val="CC0000"/>
                </a:solidFill>
              </a:rPr>
              <a:t> РМ</a:t>
            </a:r>
            <a:br>
              <a:rPr lang="ru-RU" altLang="ru-RU" sz="4000" i="1" dirty="0" smtClean="0">
                <a:solidFill>
                  <a:srgbClr val="CC0000"/>
                </a:solidFill>
              </a:rPr>
            </a:br>
            <a:r>
              <a:rPr lang="ru-RU" altLang="ru-RU" sz="4000" i="1" dirty="0" smtClean="0">
                <a:solidFill>
                  <a:srgbClr val="CC0000"/>
                </a:solidFill>
              </a:rPr>
              <a:t/>
            </a:r>
            <a:br>
              <a:rPr lang="ru-RU" altLang="ru-RU" sz="4000" i="1" dirty="0" smtClean="0">
                <a:solidFill>
                  <a:srgbClr val="CC0000"/>
                </a:solidFill>
              </a:rPr>
            </a:br>
            <a:r>
              <a:rPr lang="ru-RU" altLang="ru-RU" sz="4000" i="1" dirty="0" smtClean="0">
                <a:solidFill>
                  <a:srgbClr val="CC0000"/>
                </a:solidFill>
              </a:rPr>
              <a:t/>
            </a:r>
            <a:br>
              <a:rPr lang="ru-RU" altLang="ru-RU" sz="4000" i="1" dirty="0" smtClean="0">
                <a:solidFill>
                  <a:srgbClr val="CC0000"/>
                </a:solidFill>
              </a:rPr>
            </a:br>
            <a:r>
              <a:rPr lang="ru-RU" altLang="ru-RU" sz="4000" i="1" dirty="0" smtClean="0">
                <a:solidFill>
                  <a:srgbClr val="CC0000"/>
                </a:solidFill>
              </a:rPr>
              <a:t>Портфолио</a:t>
            </a:r>
            <a:r>
              <a:rPr lang="ru-RU" altLang="ru-RU" sz="3200" i="1" dirty="0" smtClean="0">
                <a:solidFill>
                  <a:srgbClr val="000099"/>
                </a:solidFill>
              </a:rPr>
              <a:t> </a:t>
            </a:r>
            <a:r>
              <a:rPr lang="ru-RU" altLang="ru-RU" sz="2800" i="1" dirty="0" smtClean="0">
                <a:solidFill>
                  <a:srgbClr val="000099"/>
                </a:solidFill>
              </a:rPr>
              <a:t/>
            </a:r>
            <a:br>
              <a:rPr lang="ru-RU" altLang="ru-RU" sz="2800" i="1" dirty="0" smtClean="0">
                <a:solidFill>
                  <a:srgbClr val="000099"/>
                </a:solidFill>
              </a:rPr>
            </a:br>
            <a:r>
              <a:rPr lang="ru-RU" altLang="ru-RU" sz="2800" i="1" dirty="0" err="1" smtClean="0">
                <a:solidFill>
                  <a:srgbClr val="000099"/>
                </a:solidFill>
              </a:rPr>
              <a:t>Столярова</a:t>
            </a:r>
            <a:r>
              <a:rPr lang="ru-RU" altLang="ru-RU" sz="2800" i="1" dirty="0" smtClean="0">
                <a:solidFill>
                  <a:srgbClr val="000099"/>
                </a:solidFill>
              </a:rPr>
              <a:t> Алексея </a:t>
            </a:r>
            <a:r>
              <a:rPr lang="ru-RU" altLang="ru-RU" sz="2800" i="1" dirty="0">
                <a:solidFill>
                  <a:srgbClr val="000099"/>
                </a:solidFill>
              </a:rPr>
              <a:t>В</a:t>
            </a:r>
            <a:r>
              <a:rPr lang="ru-RU" altLang="ru-RU" sz="2800" i="1" dirty="0" smtClean="0">
                <a:solidFill>
                  <a:srgbClr val="000099"/>
                </a:solidFill>
              </a:rPr>
              <a:t>ладимировича, </a:t>
            </a:r>
            <a:br>
              <a:rPr lang="ru-RU" altLang="ru-RU" sz="2800" i="1" dirty="0" smtClean="0">
                <a:solidFill>
                  <a:srgbClr val="000099"/>
                </a:solidFill>
              </a:rPr>
            </a:br>
            <a:r>
              <a:rPr lang="ru-RU" altLang="ru-RU" sz="2800" i="1" dirty="0" smtClean="0">
                <a:solidFill>
                  <a:srgbClr val="000099"/>
                </a:solidFill>
              </a:rPr>
              <a:t>тренера-преподавателя по футболу</a:t>
            </a:r>
            <a:br>
              <a:rPr lang="ru-RU" altLang="ru-RU" sz="2800" i="1" dirty="0" smtClean="0">
                <a:solidFill>
                  <a:srgbClr val="000099"/>
                </a:solidFill>
              </a:rPr>
            </a:br>
            <a:r>
              <a:rPr lang="ru-RU" altLang="ru-RU" sz="2800" i="1" dirty="0" smtClean="0">
                <a:solidFill>
                  <a:srgbClr val="000099"/>
                </a:solidFill>
              </a:rPr>
              <a:t>МУДО «ДЮСШ №4» г.о.Саранск</a:t>
            </a:r>
            <a:br>
              <a:rPr lang="ru-RU" altLang="ru-RU" sz="2800" i="1" dirty="0" smtClean="0">
                <a:solidFill>
                  <a:srgbClr val="000099"/>
                </a:solidFill>
              </a:rPr>
            </a:br>
            <a:endParaRPr lang="ru-RU" altLang="ru-RU" sz="2800" i="1" dirty="0" smtClean="0">
              <a:solidFill>
                <a:srgbClr val="000099"/>
              </a:solidFill>
            </a:endParaRPr>
          </a:p>
        </p:txBody>
      </p:sp>
      <p:sp>
        <p:nvSpPr>
          <p:cNvPr id="64514" name="Rectangle 2"/>
          <p:cNvSpPr>
            <a:spLocks noGrp="1" noChangeArrowheads="1"/>
          </p:cNvSpPr>
          <p:nvPr>
            <p:ph type="subTitle" idx="4294967295"/>
          </p:nvPr>
        </p:nvSpPr>
        <p:spPr>
          <a:xfrm>
            <a:off x="684213" y="3600450"/>
            <a:ext cx="8136259" cy="3060700"/>
          </a:xfrm>
        </p:spPr>
        <p:txBody>
          <a:bodyPr lIns="90000" tIns="46800" rIns="90000" bIns="46800">
            <a:normAutofit fontScale="92500" lnSpcReduction="10000"/>
          </a:bodyPr>
          <a:lstStyle/>
          <a:p>
            <a:pPr marL="0" indent="0" algn="ctr">
              <a:lnSpc>
                <a:spcPct val="80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altLang="ru-RU" sz="2800" b="1" dirty="0" smtClean="0">
              <a:solidFill>
                <a:srgbClr val="B80047"/>
              </a:solidFill>
              <a:latin typeface="Times New Roman" pitchFamily="18" charset="0"/>
            </a:endParaRPr>
          </a:p>
          <a:p>
            <a:pPr marL="0" indent="0" algn="ctr">
              <a:lnSpc>
                <a:spcPct val="80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altLang="ru-RU" sz="2800" b="1" dirty="0" smtClean="0">
              <a:solidFill>
                <a:srgbClr val="B80047"/>
              </a:solidFill>
              <a:latin typeface="Times New Roman" pitchFamily="18" charset="0"/>
            </a:endParaRPr>
          </a:p>
          <a:p>
            <a:pPr marL="0" indent="0">
              <a:lnSpc>
                <a:spcPct val="80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2000" b="1" dirty="0" smtClean="0">
                <a:solidFill>
                  <a:srgbClr val="B80047"/>
                </a:solidFill>
                <a:latin typeface="Times New Roman" pitchFamily="18" charset="0"/>
              </a:rPr>
              <a:t>Дата рождения: 24.01.1991</a:t>
            </a:r>
          </a:p>
          <a:p>
            <a:pPr marL="0" indent="0">
              <a:lnSpc>
                <a:spcPct val="80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2000" b="1" dirty="0" smtClean="0">
                <a:solidFill>
                  <a:srgbClr val="B80047"/>
                </a:solidFill>
                <a:latin typeface="Times New Roman" pitchFamily="18" charset="0"/>
              </a:rPr>
              <a:t>Профессиональное образование: учитель физической культуры, МГПИ  КЦ № 36521 дата выдачи 26.06.2013</a:t>
            </a:r>
          </a:p>
          <a:p>
            <a:pPr marL="0" indent="0">
              <a:lnSpc>
                <a:spcPct val="80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2000" b="1" dirty="0" smtClean="0">
                <a:solidFill>
                  <a:srgbClr val="B80047"/>
                </a:solidFill>
                <a:latin typeface="Times New Roman" pitchFamily="18" charset="0"/>
              </a:rPr>
              <a:t>Стаж педагогической работы (по специальности): </a:t>
            </a:r>
            <a:r>
              <a:rPr lang="ru-RU" altLang="ru-RU" sz="2000" b="1" dirty="0">
                <a:solidFill>
                  <a:srgbClr val="B80047"/>
                </a:solidFill>
                <a:latin typeface="Times New Roman" pitchFamily="18" charset="0"/>
              </a:rPr>
              <a:t>8</a:t>
            </a:r>
            <a:r>
              <a:rPr lang="ru-RU" altLang="ru-RU" sz="2000" b="1" dirty="0" smtClean="0">
                <a:solidFill>
                  <a:srgbClr val="B80047"/>
                </a:solidFill>
                <a:latin typeface="Times New Roman" pitchFamily="18" charset="0"/>
              </a:rPr>
              <a:t> лет</a:t>
            </a:r>
          </a:p>
          <a:p>
            <a:pPr marL="0" indent="0">
              <a:lnSpc>
                <a:spcPct val="80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2000" b="1" dirty="0" smtClean="0">
                <a:solidFill>
                  <a:srgbClr val="B80047"/>
                </a:solidFill>
                <a:latin typeface="Times New Roman" pitchFamily="18" charset="0"/>
              </a:rPr>
              <a:t>Общий трудовой стаж: 8 лет</a:t>
            </a:r>
          </a:p>
          <a:p>
            <a:pPr marL="0" indent="0">
              <a:lnSpc>
                <a:spcPct val="80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2000" b="1" dirty="0" smtClean="0">
                <a:solidFill>
                  <a:srgbClr val="B80047"/>
                </a:solidFill>
                <a:latin typeface="Times New Roman" pitchFamily="18" charset="0"/>
              </a:rPr>
              <a:t>Наличие квалификационной категории: </a:t>
            </a:r>
          </a:p>
          <a:p>
            <a:pPr marL="0" indent="0">
              <a:lnSpc>
                <a:spcPct val="80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2000" b="1" dirty="0" smtClean="0">
                <a:solidFill>
                  <a:srgbClr val="B80047"/>
                </a:solidFill>
                <a:latin typeface="Times New Roman" pitchFamily="18" charset="0"/>
              </a:rPr>
              <a:t>Дата последней аттестации:</a:t>
            </a:r>
            <a:endParaRPr lang="ru-RU" altLang="ru-RU" sz="2000" b="1" u="sng" dirty="0" smtClean="0">
              <a:solidFill>
                <a:srgbClr val="B80047"/>
              </a:solidFill>
              <a:latin typeface="Times New Roman" pitchFamily="18" charset="0"/>
            </a:endParaRPr>
          </a:p>
          <a:p>
            <a:pPr marL="0" indent="0">
              <a:lnSpc>
                <a:spcPct val="80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altLang="ru-RU" sz="2000" b="1" dirty="0" smtClean="0">
              <a:solidFill>
                <a:srgbClr val="B80047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089" y="908720"/>
            <a:ext cx="3946156" cy="5417840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5" y="889546"/>
            <a:ext cx="3960440" cy="54374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39" y="1124744"/>
            <a:ext cx="3998603" cy="548984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124744"/>
            <a:ext cx="3998604" cy="54898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963482"/>
            <a:ext cx="4017305" cy="551552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980728"/>
            <a:ext cx="4004743" cy="549827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45202" y="699244"/>
            <a:ext cx="6155626" cy="1205755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0641" y="690288"/>
            <a:ext cx="4208395" cy="5777880"/>
          </a:xfr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679732"/>
            <a:ext cx="4208396" cy="57778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871982"/>
            <a:ext cx="4154034" cy="5703246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871982"/>
            <a:ext cx="4180252" cy="5739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3440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908720"/>
            <a:ext cx="4086834" cy="5610984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664" y="908873"/>
            <a:ext cx="4086724" cy="5610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3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782196"/>
            <a:ext cx="4280788" cy="5877272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782196"/>
            <a:ext cx="4280790" cy="5877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0581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777108"/>
            <a:ext cx="4277680" cy="5873005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764704"/>
            <a:ext cx="4285148" cy="5883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504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908720"/>
            <a:ext cx="4090941" cy="5616624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049" y="908720"/>
            <a:ext cx="4090943" cy="5616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8243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7" y="836712"/>
            <a:ext cx="4182744" cy="5742662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836712"/>
            <a:ext cx="4180252" cy="5739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681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2"/>
          <p:cNvSpPr>
            <a:spLocks noGrp="1"/>
          </p:cNvSpPr>
          <p:nvPr>
            <p:ph type="title"/>
          </p:nvPr>
        </p:nvSpPr>
        <p:spPr bwMode="auto">
          <a:xfrm flipH="1" flipV="1">
            <a:off x="387350" y="-1179513"/>
            <a:ext cx="69850" cy="71438"/>
          </a:xfrm>
          <a:noFill/>
        </p:spPr>
        <p:txBody>
          <a:bodyPr wrap="square" lIns="91440" tIns="45720" rIns="91440" bIns="45720" numCol="1" anchorCtr="0" compatLnSpc="1">
            <a:prstTxWarp prst="textNoShape">
              <a:avLst/>
            </a:prstTxWarp>
            <a:normAutofit fontScale="90000"/>
          </a:bodyPr>
          <a:lstStyle/>
          <a:p>
            <a:endParaRPr lang="ru-RU" sz="3200" cap="none" smtClean="0">
              <a:effectLst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44624"/>
            <a:ext cx="4888483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7" y="836712"/>
            <a:ext cx="4176463" cy="5734039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836712"/>
            <a:ext cx="4176464" cy="5734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87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908720"/>
            <a:ext cx="4038494" cy="5544616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411" y="908720"/>
            <a:ext cx="4038495" cy="5544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3906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Заголовок 1"/>
          <p:cNvSpPr>
            <a:spLocks noGrp="1"/>
          </p:cNvSpPr>
          <p:nvPr>
            <p:ph type="title"/>
          </p:nvPr>
        </p:nvSpPr>
        <p:spPr>
          <a:xfrm>
            <a:off x="1835695" y="139700"/>
            <a:ext cx="6625679" cy="1560513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ru-RU" altLang="ru-RU" sz="2800" dirty="0" smtClean="0">
                <a:solidFill>
                  <a:srgbClr val="C00000"/>
                </a:solidFill>
                <a:latin typeface="Times New Roman" pitchFamily="16" charset="0"/>
                <a:cs typeface="Times New Roman" pitchFamily="16" charset="0"/>
              </a:rPr>
              <a:t>10. Система взаимодействия с родителями воспитанников</a:t>
            </a:r>
          </a:p>
        </p:txBody>
      </p:sp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8345" y="1340768"/>
            <a:ext cx="3676198" cy="517390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1"/>
          <p:cNvSpPr>
            <a:spLocks noGrp="1" noChangeArrowheads="1"/>
          </p:cNvSpPr>
          <p:nvPr>
            <p:ph type="title"/>
          </p:nvPr>
        </p:nvSpPr>
        <p:spPr>
          <a:xfrm>
            <a:off x="1475655" y="184150"/>
            <a:ext cx="6993657" cy="1779588"/>
          </a:xfrm>
        </p:spPr>
        <p:txBody>
          <a:bodyPr/>
          <a:lstStyle/>
          <a:p>
            <a:pPr fontAlgn="auto">
              <a:spcAft>
                <a:spcPts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altLang="ru-RU" sz="2800" dirty="0" smtClean="0">
                <a:solidFill>
                  <a:srgbClr val="C00000"/>
                </a:solidFill>
                <a:latin typeface="Times New Roman" pitchFamily="16" charset="0"/>
                <a:cs typeface="Times New Roman" pitchFamily="16" charset="0"/>
              </a:rPr>
              <a:t>15. Награды и поощрения</a:t>
            </a:r>
            <a:endParaRPr lang="ru-RU" altLang="ru-RU" sz="3200" dirty="0" smtClean="0">
              <a:solidFill>
                <a:srgbClr val="C00000"/>
              </a:solidFill>
              <a:latin typeface="Times New Roman" pitchFamily="16" charset="0"/>
              <a:cs typeface="Times New Roman" pitchFamily="16" charset="0"/>
            </a:endParaRPr>
          </a:p>
        </p:txBody>
      </p:sp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5603" y="764704"/>
            <a:ext cx="4309619" cy="5916855"/>
          </a:xfr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Заголовок 1"/>
          <p:cNvSpPr>
            <a:spLocks noGrp="1"/>
          </p:cNvSpPr>
          <p:nvPr>
            <p:ph type="title"/>
          </p:nvPr>
        </p:nvSpPr>
        <p:spPr>
          <a:xfrm>
            <a:off x="1619672" y="188640"/>
            <a:ext cx="6589199" cy="1280890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altLang="ru-RU" sz="2800" dirty="0" smtClean="0">
                <a:solidFill>
                  <a:srgbClr val="C00000"/>
                </a:solidFill>
                <a:latin typeface="Times New Roman" pitchFamily="16" charset="0"/>
                <a:cs typeface="Times New Roman" pitchFamily="16" charset="0"/>
              </a:rPr>
              <a:t>16. </a:t>
            </a:r>
            <a:r>
              <a:rPr lang="ru-RU" altLang="ru-RU" sz="2800" dirty="0">
                <a:solidFill>
                  <a:srgbClr val="C00000"/>
                </a:solidFill>
                <a:latin typeface="Times New Roman" pitchFamily="16" charset="0"/>
                <a:cs typeface="Times New Roman" pitchFamily="16" charset="0"/>
              </a:rPr>
              <a:t>Общественно-педагогическая  активность педагога: участие в комиссиях, педагогических сообществах, в жюри конкурсов</a:t>
            </a:r>
            <a:endParaRPr lang="ru-RU" altLang="ru-RU" sz="2800" dirty="0" smtClean="0">
              <a:solidFill>
                <a:srgbClr val="C00000"/>
              </a:solidFill>
              <a:latin typeface="Times New Roman" pitchFamily="16" charset="0"/>
              <a:cs typeface="Times New Roman" pitchFamily="16" charset="0"/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1449733"/>
            <a:ext cx="3888432" cy="532678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altLang="ru-RU" sz="2800" dirty="0" smtClean="0">
                <a:solidFill>
                  <a:srgbClr val="C00000"/>
                </a:solidFill>
                <a:latin typeface="Times New Roman" pitchFamily="16" charset="0"/>
                <a:cs typeface="Times New Roman" pitchFamily="16" charset="0"/>
              </a:rPr>
              <a:t>2. </a:t>
            </a:r>
            <a:r>
              <a:rPr lang="ru-RU" altLang="ru-RU" sz="2800" dirty="0">
                <a:solidFill>
                  <a:srgbClr val="C00000"/>
                </a:solidFill>
                <a:latin typeface="Times New Roman" pitchFamily="16" charset="0"/>
                <a:cs typeface="Times New Roman" pitchFamily="16" charset="0"/>
              </a:rPr>
              <a:t>Степень обеспечения повышения уровня подготовленности воспитанников</a:t>
            </a:r>
            <a:endParaRPr lang="ru-RU" altLang="ru-RU" sz="2800" dirty="0" smtClean="0">
              <a:solidFill>
                <a:srgbClr val="C00000"/>
              </a:solidFill>
              <a:latin typeface="Times New Roman" pitchFamily="16" charset="0"/>
              <a:cs typeface="Times New Roman" pitchFamily="16" charset="0"/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326887" y="705561"/>
            <a:ext cx="4885760" cy="68762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1760" y="0"/>
            <a:ext cx="4786233" cy="6757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914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1"/>
          <p:cNvSpPr>
            <a:spLocks noGrp="1" noChangeArrowheads="1"/>
          </p:cNvSpPr>
          <p:nvPr>
            <p:ph type="title"/>
          </p:nvPr>
        </p:nvSpPr>
        <p:spPr>
          <a:xfrm>
            <a:off x="1547663" y="184150"/>
            <a:ext cx="6921649" cy="1435100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altLang="ru-RU" sz="3200" dirty="0" smtClean="0">
                <a:solidFill>
                  <a:srgbClr val="C00000"/>
                </a:solidFill>
              </a:rPr>
              <a:t>3</a:t>
            </a:r>
            <a:r>
              <a:rPr lang="ru-RU" altLang="ru-RU" sz="3200" dirty="0">
                <a:solidFill>
                  <a:srgbClr val="C00000"/>
                </a:solidFill>
              </a:rPr>
              <a:t>. Сохранность контингента воспитанников на этапах спортивной подготовки</a:t>
            </a:r>
            <a:endParaRPr lang="ru-RU" altLang="ru-RU" sz="3200" i="1" dirty="0" smtClean="0">
              <a:solidFill>
                <a:srgbClr val="C00000"/>
              </a:solidFill>
            </a:endParaRPr>
          </a:p>
        </p:txBody>
      </p:sp>
      <p:pic>
        <p:nvPicPr>
          <p:cNvPr id="2" name="Объект 1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1719306"/>
            <a:ext cx="3672408" cy="5102838"/>
          </a:xfr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1"/>
          <p:cNvSpPr>
            <a:spLocks noGrp="1" noChangeArrowheads="1"/>
          </p:cNvSpPr>
          <p:nvPr>
            <p:ph type="title"/>
          </p:nvPr>
        </p:nvSpPr>
        <p:spPr>
          <a:xfrm>
            <a:off x="1547663" y="184150"/>
            <a:ext cx="6921649" cy="1435100"/>
          </a:xfrm>
        </p:spPr>
        <p:txBody>
          <a:bodyPr>
            <a:normAutofit/>
          </a:bodyPr>
          <a:lstStyle/>
          <a:p>
            <a:pPr fontAlgn="auto">
              <a:spcAft>
                <a:spcPts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altLang="ru-RU" sz="3200" dirty="0" smtClean="0">
                <a:solidFill>
                  <a:srgbClr val="C00000"/>
                </a:solidFill>
              </a:rPr>
              <a:t>4. </a:t>
            </a:r>
            <a:r>
              <a:rPr lang="ru-RU" altLang="ru-RU" sz="3200" dirty="0">
                <a:solidFill>
                  <a:srgbClr val="C00000"/>
                </a:solidFill>
              </a:rPr>
              <a:t>Результаты анализа текущей документации</a:t>
            </a:r>
            <a:endParaRPr lang="ru-RU" altLang="ru-RU" sz="3200" i="1" dirty="0" smtClean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1219768"/>
            <a:ext cx="3989116" cy="5605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29331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1"/>
          <p:cNvSpPr>
            <a:spLocks noGrp="1" noChangeArrowheads="1"/>
          </p:cNvSpPr>
          <p:nvPr>
            <p:ph type="title"/>
          </p:nvPr>
        </p:nvSpPr>
        <p:spPr>
          <a:xfrm>
            <a:off x="1547664" y="139700"/>
            <a:ext cx="6923236" cy="1479550"/>
          </a:xfrm>
        </p:spPr>
        <p:txBody>
          <a:bodyPr/>
          <a:lstStyle/>
          <a:p>
            <a:pPr fontAlgn="auto">
              <a:spcAft>
                <a:spcPts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altLang="ru-RU" sz="2800" dirty="0">
                <a:solidFill>
                  <a:srgbClr val="C00000"/>
                </a:solidFill>
                <a:latin typeface="Times New Roman" pitchFamily="16" charset="0"/>
                <a:cs typeface="Times New Roman" pitchFamily="16" charset="0"/>
              </a:rPr>
              <a:t>7</a:t>
            </a:r>
            <a:r>
              <a:rPr lang="ru-RU" altLang="ru-RU" sz="2800" dirty="0" smtClean="0">
                <a:solidFill>
                  <a:srgbClr val="C00000"/>
                </a:solidFill>
                <a:latin typeface="Times New Roman" pitchFamily="16" charset="0"/>
                <a:cs typeface="Times New Roman" pitchFamily="16" charset="0"/>
              </a:rPr>
              <a:t>. </a:t>
            </a:r>
            <a:r>
              <a:rPr lang="ru-RU" altLang="ru-RU" sz="2800" dirty="0">
                <a:solidFill>
                  <a:srgbClr val="C00000"/>
                </a:solidFill>
                <a:latin typeface="Times New Roman" pitchFamily="16" charset="0"/>
                <a:cs typeface="Times New Roman" pitchFamily="16" charset="0"/>
              </a:rPr>
              <a:t>Проведение, мастер-классов, открытых занятий, мероприятий (очно)</a:t>
            </a:r>
            <a:endParaRPr lang="ru-RU" altLang="ru-RU" sz="2800" dirty="0" smtClean="0">
              <a:solidFill>
                <a:srgbClr val="C00000"/>
              </a:solidFill>
              <a:latin typeface="Times New Roman" pitchFamily="16" charset="0"/>
              <a:cs typeface="Times New Roman" pitchFamily="16" charset="0"/>
            </a:endParaRPr>
          </a:p>
        </p:txBody>
      </p:sp>
      <p:sp>
        <p:nvSpPr>
          <p:cNvPr id="77826" name="Rectangle 2"/>
          <p:cNvSpPr>
            <a:spLocks noGrp="1" noChangeArrowheads="1"/>
          </p:cNvSpPr>
          <p:nvPr>
            <p:ph idx="1"/>
          </p:nvPr>
        </p:nvSpPr>
        <p:spPr>
          <a:xfrm>
            <a:off x="841375" y="1773238"/>
            <a:ext cx="7620000" cy="4684712"/>
          </a:xfrm>
        </p:spPr>
        <p:txBody>
          <a:bodyPr/>
          <a:lstStyle/>
          <a:p>
            <a:pPr>
              <a:buFont typeface="Wingdings 2" pitchFamily="18" charset="2"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2400" b="1" i="1" smtClean="0">
                <a:solidFill>
                  <a:srgbClr val="000099"/>
                </a:solidFill>
              </a:rPr>
              <a:t>  </a:t>
            </a:r>
            <a:endParaRPr lang="ru-RU" altLang="ru-RU" sz="2800" i="1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altLang="ru-RU" sz="2800" i="1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7784" y="1268760"/>
            <a:ext cx="3865104" cy="5308752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1"/>
          <p:cNvSpPr>
            <a:spLocks noGrp="1" noChangeArrowheads="1"/>
          </p:cNvSpPr>
          <p:nvPr>
            <p:ph type="title"/>
          </p:nvPr>
        </p:nvSpPr>
        <p:spPr>
          <a:xfrm>
            <a:off x="1407906" y="188640"/>
            <a:ext cx="7750175" cy="1479550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altLang="ru-RU" sz="3200" dirty="0" smtClean="0">
                <a:solidFill>
                  <a:srgbClr val="C00000"/>
                </a:solidFill>
                <a:latin typeface="Times New Roman" pitchFamily="16" charset="0"/>
                <a:cs typeface="Times New Roman" pitchFamily="16" charset="0"/>
              </a:rPr>
              <a:t>8. </a:t>
            </a:r>
            <a:r>
              <a:rPr lang="ru-RU" altLang="ru-RU" sz="3200" dirty="0">
                <a:solidFill>
                  <a:srgbClr val="C00000"/>
                </a:solidFill>
                <a:latin typeface="Times New Roman" pitchFamily="16" charset="0"/>
                <a:cs typeface="Times New Roman" pitchFamily="16" charset="0"/>
              </a:rPr>
              <a:t>Выступления на заседаниях методических советов, научно-практических конференциях, педагогических чтениях, семинарах, секциях, форумах, радиопередачах (очно)</a:t>
            </a:r>
            <a:endParaRPr lang="ru-RU" altLang="ru-RU" sz="3200" dirty="0" smtClean="0">
              <a:solidFill>
                <a:srgbClr val="C00000"/>
              </a:solidFill>
              <a:latin typeface="Times New Roman" pitchFamily="16" charset="0"/>
              <a:cs typeface="Times New Roman" pitchFamily="16" charset="0"/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9832" y="2133600"/>
            <a:ext cx="3251523" cy="4467892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1"/>
          <p:cNvSpPr>
            <a:spLocks noGrp="1" noChangeArrowheads="1"/>
          </p:cNvSpPr>
          <p:nvPr>
            <p:ph type="title"/>
          </p:nvPr>
        </p:nvSpPr>
        <p:spPr>
          <a:xfrm>
            <a:off x="1619672" y="184150"/>
            <a:ext cx="7344941" cy="1779588"/>
          </a:xfrm>
        </p:spPr>
        <p:txBody>
          <a:bodyPr/>
          <a:lstStyle/>
          <a:p>
            <a:pPr fontAlgn="auto">
              <a:spcAft>
                <a:spcPts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altLang="ru-RU" sz="2800" dirty="0" smtClean="0">
                <a:solidFill>
                  <a:srgbClr val="C00000"/>
                </a:solidFill>
                <a:latin typeface="Times New Roman" pitchFamily="16" charset="0"/>
                <a:cs typeface="Times New Roman" pitchFamily="16" charset="0"/>
              </a:rPr>
              <a:t>9.</a:t>
            </a:r>
            <a:r>
              <a:rPr lang="ru-RU" altLang="ru-RU" sz="2800" i="1" dirty="0" smtClean="0">
                <a:solidFill>
                  <a:srgbClr val="C00000"/>
                </a:solidFill>
                <a:latin typeface="Times New Roman" pitchFamily="16" charset="0"/>
                <a:cs typeface="Times New Roman" pitchFamily="16" charset="0"/>
              </a:rPr>
              <a:t> </a:t>
            </a:r>
            <a:r>
              <a:rPr lang="ru-RU" altLang="ru-RU" sz="2800" dirty="0" smtClean="0">
                <a:solidFill>
                  <a:srgbClr val="C00000"/>
                </a:solidFill>
                <a:latin typeface="Times New Roman" pitchFamily="16" charset="0"/>
                <a:cs typeface="Times New Roman" pitchFamily="16" charset="0"/>
              </a:rPr>
              <a:t>Результаты участия воспитанников в официальных соревнованиях</a:t>
            </a:r>
            <a:endParaRPr lang="ru-RU" altLang="ru-RU" sz="2800" i="1" dirty="0" smtClean="0">
              <a:solidFill>
                <a:srgbClr val="C00000"/>
              </a:solidFill>
              <a:latin typeface="Times New Roman" pitchFamily="16" charset="0"/>
              <a:cs typeface="Times New Roman" pitchFamily="16" charset="0"/>
            </a:endParaRPr>
          </a:p>
        </p:txBody>
      </p:sp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1919" y="1196752"/>
            <a:ext cx="3976305" cy="5605308"/>
          </a:xfr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Тема Office">
      <a:majorFont>
        <a:latin typeface="Arial"/>
        <a:ea typeface="MS Gothic"/>
        <a:cs typeface=""/>
      </a:majorFont>
      <a:minorFont>
        <a:latin typeface="Arial"/>
        <a:ea typeface="MS Gothic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altLang="ru-RU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MS Gothic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altLang="ru-RU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MS Gothic" charset="-128"/>
          </a:defRPr>
        </a:defPPr>
      </a:lstStyle>
    </a:lnDef>
  </a:objectDefaults>
  <a:extraClrSchemeLst>
    <a:extraClrScheme>
      <a:clrScheme name="Тема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2_Тема Office">
  <a:themeElements>
    <a:clrScheme name="Тема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Тема Office">
      <a:majorFont>
        <a:latin typeface="Arial"/>
        <a:ea typeface="Lucida Sans Unicode"/>
        <a:cs typeface="Lucida Sans Unicode"/>
      </a:majorFont>
      <a:minorFont>
        <a:latin typeface="Arial"/>
        <a:ea typeface="Lucida Sans Unicode"/>
        <a:cs typeface="Lucida Sans Unicode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altLang="ru-RU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MS Gothic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altLang="ru-RU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MS Gothic" charset="-128"/>
          </a:defRPr>
        </a:defPPr>
      </a:lstStyle>
    </a:lnDef>
  </a:objectDefaults>
  <a:extraClrSchemeLst>
    <a:extraClrScheme>
      <a:clrScheme name="Тема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3_Тема Office">
  <a:themeElements>
    <a:clrScheme name="Тема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Тема Office">
      <a:majorFont>
        <a:latin typeface="Arial"/>
        <a:ea typeface="Lucida Sans Unicode"/>
        <a:cs typeface="Lucida Sans Unicode"/>
      </a:majorFont>
      <a:minorFont>
        <a:latin typeface="Arial"/>
        <a:ea typeface="Lucida Sans Unicode"/>
        <a:cs typeface="Lucida Sans Unicode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altLang="ru-RU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MS Gothic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altLang="ru-RU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MS Gothic" charset="-128"/>
          </a:defRPr>
        </a:defPPr>
      </a:lstStyle>
    </a:lnDef>
  </a:objectDefaults>
  <a:extraClrSchemeLst>
    <a:extraClrScheme>
      <a:clrScheme name="Тема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4_Тема Office">
  <a:themeElements>
    <a:clrScheme name="Тема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Тема Office">
      <a:majorFont>
        <a:latin typeface="Arial"/>
        <a:ea typeface="Lucida Sans Unicode"/>
        <a:cs typeface="Lucida Sans Unicode"/>
      </a:majorFont>
      <a:minorFont>
        <a:latin typeface="Arial"/>
        <a:ea typeface="Lucida Sans Unicode"/>
        <a:cs typeface="Lucida Sans Unicode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altLang="ru-RU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MS Gothic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altLang="ru-RU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MS Gothic" charset="-128"/>
          </a:defRPr>
        </a:defPPr>
      </a:lstStyle>
    </a:lnDef>
  </a:objectDefaults>
  <a:extraClrSchemeLst>
    <a:extraClrScheme>
      <a:clrScheme name="Тема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Легкий дым">
  <a:themeElements>
    <a:clrScheme name="Легкий дым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Легкий дым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6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1222</TotalTime>
  <Words>141</Words>
  <Application>Microsoft Office PowerPoint</Application>
  <PresentationFormat>Экран (4:3)</PresentationFormat>
  <Paragraphs>19</Paragraphs>
  <Slides>24</Slides>
  <Notes>7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5</vt:i4>
      </vt:variant>
      <vt:variant>
        <vt:lpstr>Заголовки слайдов</vt:lpstr>
      </vt:variant>
      <vt:variant>
        <vt:i4>24</vt:i4>
      </vt:variant>
    </vt:vector>
  </HeadingPairs>
  <TitlesOfParts>
    <vt:vector size="36" baseType="lpstr">
      <vt:lpstr>MS Gothic</vt:lpstr>
      <vt:lpstr>Arial</vt:lpstr>
      <vt:lpstr>Century Gothic</vt:lpstr>
      <vt:lpstr>Lucida Sans Unicode</vt:lpstr>
      <vt:lpstr>Times New Roman</vt:lpstr>
      <vt:lpstr>Wingdings 2</vt:lpstr>
      <vt:lpstr>Wingdings 3</vt:lpstr>
      <vt:lpstr>Тема Office</vt:lpstr>
      <vt:lpstr>2_Тема Office</vt:lpstr>
      <vt:lpstr>3_Тема Office</vt:lpstr>
      <vt:lpstr>4_Тема Office</vt:lpstr>
      <vt:lpstr>Легкий дым</vt:lpstr>
      <vt:lpstr>Министерство образования РМ   Портфолио  Столярова Алексея Владимировича,  тренера-преподавателя по футболу МУДО «ДЮСШ №4» г.о.Саранск </vt:lpstr>
      <vt:lpstr>Презентация PowerPoint</vt:lpstr>
      <vt:lpstr>2. Степень обеспечения повышения уровня подготовленности воспитанников</vt:lpstr>
      <vt:lpstr>Презентация PowerPoint</vt:lpstr>
      <vt:lpstr>3. Сохранность контингента воспитанников на этапах спортивной подготовки</vt:lpstr>
      <vt:lpstr>4. Результаты анализа текущей документации</vt:lpstr>
      <vt:lpstr>7. Проведение, мастер-классов, открытых занятий, мероприятий (очно)</vt:lpstr>
      <vt:lpstr>8. Выступления на заседаниях методических советов, научно-практических конференциях, педагогических чтениях, семинарах, секциях, форумах, радиопередачах (очно)</vt:lpstr>
      <vt:lpstr>9. Результаты участия воспитанников в официальных соревнованиях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10. Система взаимодействия с родителями воспитанников</vt:lpstr>
      <vt:lpstr>15. Награды и поощрения</vt:lpstr>
      <vt:lpstr>16. Общественно-педагогическая  активность педагога: участие в комиссиях, педагогических сообществах, в жюри конкурсов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Роль ПНПО в развитии (модернизации) образования страны</dc:title>
  <dc:creator>User User</dc:creator>
  <cp:lastModifiedBy>Елена Лукина</cp:lastModifiedBy>
  <cp:revision>132</cp:revision>
  <cp:lastPrinted>1601-01-01T00:00:00Z</cp:lastPrinted>
  <dcterms:created xsi:type="dcterms:W3CDTF">2010-08-04T11:06:49Z</dcterms:created>
  <dcterms:modified xsi:type="dcterms:W3CDTF">2021-01-29T06:37:51Z</dcterms:modified>
</cp:coreProperties>
</file>