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  <p:sldId id="262" r:id="rId5"/>
    <p:sldId id="261" r:id="rId6"/>
    <p:sldId id="260" r:id="rId7"/>
    <p:sldId id="269" r:id="rId8"/>
    <p:sldId id="264" r:id="rId9"/>
    <p:sldId id="265" r:id="rId10"/>
    <p:sldId id="266" r:id="rId11"/>
    <p:sldId id="263" r:id="rId12"/>
    <p:sldId id="259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49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531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317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72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565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5974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264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172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563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864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974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89EFA-539F-40D1-90F8-5C9381E0C563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897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196752"/>
            <a:ext cx="63367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Великая Отечественная война 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Я помню, я горжусь!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7679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поделок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364333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14488"/>
            <a:ext cx="351471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ta\Pictures\детский сад\выпуск 2021\IMG-0ce1ecc9fed42157ca70acb47dd37777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3071834" cy="4525963"/>
          </a:xfrm>
          <a:prstGeom prst="rect">
            <a:avLst/>
          </a:prstGeom>
          <a:noFill/>
        </p:spPr>
      </p:pic>
      <p:pic>
        <p:nvPicPr>
          <p:cNvPr id="3075" name="Picture 3" descr="C:\Users\Delta\Pictures\детский сад\выпуск 2021\IMG-db154914863573e156596fb770966285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00174"/>
            <a:ext cx="2928940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Delta\Pictures\детский сад\WhatsApp Image 2020-04-29 at 13.18.5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85794"/>
            <a:ext cx="3500462" cy="5572164"/>
          </a:xfrm>
          <a:prstGeom prst="rect">
            <a:avLst/>
          </a:prstGeom>
          <a:noFill/>
        </p:spPr>
      </p:pic>
      <p:pic>
        <p:nvPicPr>
          <p:cNvPr id="4101" name="Picture 5" descr="C:\Users\Delta\Pictures\детский сад\WhatsApp Image 2020-04-29 at 13.17.1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928801"/>
            <a:ext cx="4624388" cy="3643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1542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1643050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cs typeface="Aharoni" pitchFamily="2" charset="-79"/>
              </a:rPr>
              <a:t>СПАСИБО ЗА ВНИМАНИЕ!</a:t>
            </a:r>
            <a:endParaRPr lang="ru-RU" sz="5400" i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542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рассказать ребенку о войне ?</a:t>
            </a:r>
            <a:endParaRPr lang="ru-RU" dirty="0"/>
          </a:p>
        </p:txBody>
      </p:sp>
      <p:pic>
        <p:nvPicPr>
          <p:cNvPr id="2050" name="Picture 2" descr="C:\Users\Delta\Desktop\ден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2643206" cy="3950065"/>
          </a:xfrm>
          <a:prstGeom prst="rect">
            <a:avLst/>
          </a:prstGeom>
          <a:noFill/>
        </p:spPr>
      </p:pic>
      <p:pic>
        <p:nvPicPr>
          <p:cNvPr id="2051" name="Picture 3" descr="C:\Users\Delta\Desktop\день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643050"/>
            <a:ext cx="2821304" cy="3929090"/>
          </a:xfrm>
          <a:prstGeom prst="rect">
            <a:avLst/>
          </a:prstGeom>
          <a:noFill/>
        </p:spPr>
      </p:pic>
      <p:pic>
        <p:nvPicPr>
          <p:cNvPr id="2052" name="Picture 4" descr="C:\Users\Delta\Desktop\день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071678"/>
            <a:ext cx="2714644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Книги о войне</a:t>
            </a:r>
            <a:endParaRPr lang="ru-RU" dirty="0"/>
          </a:p>
        </p:txBody>
      </p:sp>
      <p:pic>
        <p:nvPicPr>
          <p:cNvPr id="3074" name="Picture 2" descr="C:\Users\Delta\Desktop\книга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2179320" cy="2980944"/>
          </a:xfrm>
          <a:prstGeom prst="rect">
            <a:avLst/>
          </a:prstGeom>
          <a:noFill/>
        </p:spPr>
      </p:pic>
      <p:pic>
        <p:nvPicPr>
          <p:cNvPr id="3075" name="Picture 3" descr="C:\Users\Delta\Desktop\xhqzmwwyqxog.pagespeed.ic_.zy-gghh7p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142984"/>
            <a:ext cx="2357454" cy="3143272"/>
          </a:xfrm>
          <a:prstGeom prst="rect">
            <a:avLst/>
          </a:prstGeom>
          <a:noFill/>
        </p:spPr>
      </p:pic>
      <p:pic>
        <p:nvPicPr>
          <p:cNvPr id="3076" name="Picture 4" descr="C:\Users\Delta\Desktop\81e88635ee7d4b773b8ac28e796405e1-428x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000108"/>
            <a:ext cx="2495314" cy="3257559"/>
          </a:xfrm>
          <a:prstGeom prst="rect">
            <a:avLst/>
          </a:prstGeom>
          <a:noFill/>
        </p:spPr>
      </p:pic>
      <p:pic>
        <p:nvPicPr>
          <p:cNvPr id="3077" name="Picture 5" descr="C:\Users\Delta\Desktop\Hleb-toi---zimyi-422x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571876"/>
            <a:ext cx="2286016" cy="3000376"/>
          </a:xfrm>
          <a:prstGeom prst="rect">
            <a:avLst/>
          </a:prstGeom>
          <a:noFill/>
        </p:spPr>
      </p:pic>
      <p:pic>
        <p:nvPicPr>
          <p:cNvPr id="3078" name="Picture 6" descr="C:\Users\Delta\Desktop\kukl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3786190"/>
            <a:ext cx="2000264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85818"/>
          </a:xfrm>
        </p:spPr>
        <p:txBody>
          <a:bodyPr/>
          <a:lstStyle/>
          <a:p>
            <a:r>
              <a:rPr lang="ru-RU" dirty="0" smtClean="0"/>
              <a:t>Аллея Славы</a:t>
            </a:r>
            <a:endParaRPr lang="ru-RU" dirty="0"/>
          </a:p>
        </p:txBody>
      </p:sp>
      <p:pic>
        <p:nvPicPr>
          <p:cNvPr id="2050" name="Picture 2" descr="C:\Users\Delta\Pictures\детский сад\IMG_20200509_1049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3500462" cy="4786346"/>
          </a:xfrm>
          <a:prstGeom prst="rect">
            <a:avLst/>
          </a:prstGeom>
          <a:noFill/>
        </p:spPr>
      </p:pic>
      <p:pic>
        <p:nvPicPr>
          <p:cNvPr id="2051" name="Picture 3" descr="C:\Users\Delta\Pictures\Алексей\2-й год\1 год 11 мес\Фото1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428736"/>
            <a:ext cx="3786214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lta\Pictures\детский сад\IMG_20200522_182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501" y="1071546"/>
            <a:ext cx="8350998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Окна Победы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\Desktop\ОКНО ПОБЕДЫ\15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1142984"/>
            <a:ext cx="4038600" cy="2143140"/>
          </a:xfrm>
          <a:noFill/>
        </p:spPr>
      </p:pic>
      <p:pic>
        <p:nvPicPr>
          <p:cNvPr id="6" name="Picture 2" descr="C:\Users\User\Desktop\ОКНО ПОБЕДЫ\17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214422"/>
            <a:ext cx="4071966" cy="5143536"/>
          </a:xfrm>
          <a:prstGeom prst="rect">
            <a:avLst/>
          </a:prstGeom>
          <a:noFill/>
        </p:spPr>
      </p:pic>
      <p:pic>
        <p:nvPicPr>
          <p:cNvPr id="7" name="Picture 2" descr="C:\Users\User\Desktop\ОКНО ПОБЕДЫ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00100" y="3286124"/>
            <a:ext cx="3071834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«Свеча памяти»</a:t>
            </a:r>
            <a:endParaRPr lang="ru-RU" dirty="0"/>
          </a:p>
        </p:txBody>
      </p:sp>
      <p:pic>
        <p:nvPicPr>
          <p:cNvPr id="1026" name="Picture 2" descr="C:\Users\Delta\Pictures\детский сад\IMG-20200601-WA00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6694"/>
            <a:ext cx="3328982" cy="4032975"/>
          </a:xfrm>
          <a:prstGeom prst="rect">
            <a:avLst/>
          </a:prstGeom>
          <a:noFill/>
        </p:spPr>
      </p:pic>
      <p:pic>
        <p:nvPicPr>
          <p:cNvPr id="1027" name="Picture 3" descr="C:\Users\Delta\Pictures\детский сад\IMG-20200601-WA0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714489"/>
            <a:ext cx="3245074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«Бессмертный полк»</a:t>
            </a:r>
            <a:endParaRPr lang="ru-RU" dirty="0"/>
          </a:p>
        </p:txBody>
      </p:sp>
      <p:pic>
        <p:nvPicPr>
          <p:cNvPr id="3" name="Picture 2" descr="C:\Users\Delta\Pictures\детский сад\IMG_20190509_093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4071948" cy="4857760"/>
          </a:xfrm>
          <a:prstGeom prst="rect">
            <a:avLst/>
          </a:prstGeom>
          <a:noFill/>
        </p:spPr>
      </p:pic>
      <p:pic>
        <p:nvPicPr>
          <p:cNvPr id="4" name="Picture 3" descr="C:\Users\Delta\Pictures\детский сад\IMG_20190509_094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357298"/>
            <a:ext cx="3857652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/>
          </a:bodyPr>
          <a:lstStyle/>
          <a:p>
            <a:r>
              <a:rPr lang="ru-RU" dirty="0" err="1" smtClean="0"/>
              <a:t>Онлайн-конкурс</a:t>
            </a:r>
            <a:r>
              <a:rPr lang="ru-RU" dirty="0" smtClean="0"/>
              <a:t> чтецов </a:t>
            </a:r>
            <a:endParaRPr lang="ru-RU" dirty="0"/>
          </a:p>
        </p:txBody>
      </p:sp>
      <p:pic>
        <p:nvPicPr>
          <p:cNvPr id="3" name="Рисунок 2" descr="Биушкин Алексей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2214554"/>
            <a:ext cx="3929090" cy="3286148"/>
          </a:xfrm>
          <a:prstGeom prst="rect">
            <a:avLst/>
          </a:prstGeom>
        </p:spPr>
      </p:pic>
      <p:pic>
        <p:nvPicPr>
          <p:cNvPr id="1026" name="Picture 2" descr="C:\Users\Delta\Desktop\Цыцаров Ив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571612"/>
            <a:ext cx="4388148" cy="3286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38</Words>
  <Application>Microsoft Office PowerPoint</Application>
  <PresentationFormat>Экран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Как рассказать ребенку о войне ?</vt:lpstr>
      <vt:lpstr>Книги о войне</vt:lpstr>
      <vt:lpstr>Аллея Славы</vt:lpstr>
      <vt:lpstr>Слайд 5</vt:lpstr>
      <vt:lpstr>Окна Победы</vt:lpstr>
      <vt:lpstr>«Свеча памяти»</vt:lpstr>
      <vt:lpstr>«Бессмертный полк»</vt:lpstr>
      <vt:lpstr>Онлайн-конкурс чтецов </vt:lpstr>
      <vt:lpstr>Конкурс поделок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muzeum</dc:creator>
  <cp:lastModifiedBy>1</cp:lastModifiedBy>
  <cp:revision>26</cp:revision>
  <dcterms:created xsi:type="dcterms:W3CDTF">2020-03-16T08:08:17Z</dcterms:created>
  <dcterms:modified xsi:type="dcterms:W3CDTF">2022-03-13T09:23:42Z</dcterms:modified>
</cp:coreProperties>
</file>