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7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5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5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2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9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0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6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5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D198-0AF2-431A-833D-EB5A72905CB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70E6-305F-44AE-B792-BE15FD7E5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одготовила: воспитатель  Панкратова Н.А.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9019" y="6484694"/>
            <a:ext cx="3024336" cy="400110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Саранск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9587" y="4581128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844824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На протяжении многих лет психологами, педиатрами, педагогами разрабатывалась система песочных познавательных , обучающих и проективных игр,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оторые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помогают ребенку стать полноценной личностью. Давайте рассмотрим некоторые из них.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413" cy="7578080"/>
          </a:xfrm>
        </p:spPr>
      </p:pic>
      <p:sp>
        <p:nvSpPr>
          <p:cNvPr id="5" name="TextBox 4"/>
          <p:cNvSpPr txBox="1"/>
          <p:nvPr/>
        </p:nvSpPr>
        <p:spPr>
          <a:xfrm>
            <a:off x="3119361" y="6488668"/>
            <a:ext cx="2880320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62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6453336"/>
            <a:ext cx="3312368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7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915816" y="6463330"/>
            <a:ext cx="3024336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059832" y="6460618"/>
            <a:ext cx="2952328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6446238"/>
            <a:ext cx="3024336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6453336"/>
            <a:ext cx="3312368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6488668"/>
            <a:ext cx="3024336" cy="369332"/>
          </a:xfrm>
          <a:prstGeom prst="rect">
            <a:avLst/>
          </a:prstGeom>
          <a:solidFill>
            <a:srgbClr val="4FA2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2020-04-23T17:55:37Z</dcterms:created>
  <dcterms:modified xsi:type="dcterms:W3CDTF">2020-04-23T18:51:09Z</dcterms:modified>
</cp:coreProperties>
</file>