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3" r:id="rId8"/>
    <p:sldId id="264" r:id="rId9"/>
    <p:sldId id="265" r:id="rId10"/>
    <p:sldId id="266" r:id="rId11"/>
    <p:sldId id="267" r:id="rId12"/>
    <p:sldId id="297" r:id="rId13"/>
    <p:sldId id="298" r:id="rId14"/>
    <p:sldId id="268" r:id="rId15"/>
    <p:sldId id="305" r:id="rId16"/>
    <p:sldId id="269" r:id="rId17"/>
    <p:sldId id="270" r:id="rId18"/>
    <p:sldId id="271" r:id="rId19"/>
    <p:sldId id="288" r:id="rId20"/>
    <p:sldId id="290" r:id="rId21"/>
    <p:sldId id="291" r:id="rId22"/>
    <p:sldId id="292" r:id="rId23"/>
    <p:sldId id="304" r:id="rId24"/>
    <p:sldId id="272" r:id="rId25"/>
    <p:sldId id="273" r:id="rId26"/>
    <p:sldId id="275" r:id="rId27"/>
    <p:sldId id="276" r:id="rId28"/>
    <p:sldId id="277" r:id="rId29"/>
    <p:sldId id="278" r:id="rId30"/>
    <p:sldId id="294" r:id="rId31"/>
    <p:sldId id="279" r:id="rId32"/>
    <p:sldId id="280" r:id="rId33"/>
    <p:sldId id="284" r:id="rId34"/>
    <p:sldId id="285" r:id="rId35"/>
    <p:sldId id="296" r:id="rId36"/>
    <p:sldId id="299" r:id="rId37"/>
    <p:sldId id="300" r:id="rId38"/>
    <p:sldId id="286" r:id="rId39"/>
    <p:sldId id="301" r:id="rId40"/>
    <p:sldId id="302" r:id="rId41"/>
    <p:sldId id="303" r:id="rId42"/>
  </p:sldIdLst>
  <p:sldSz cx="9144000" cy="5143500" type="screen16x9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84" autoAdjust="0"/>
    <p:restoredTop sz="94660"/>
  </p:normalViewPr>
  <p:slideViewPr>
    <p:cSldViewPr>
      <p:cViewPr varScale="1">
        <p:scale>
          <a:sx n="110" d="100"/>
          <a:sy n="110" d="100"/>
        </p:scale>
        <p:origin x="684" y="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457200" y="204840"/>
            <a:ext cx="8228880" cy="39830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457200" y="204840"/>
            <a:ext cx="8228880" cy="39830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 hidden="1"/>
          <p:cNvSpPr/>
          <p:nvPr/>
        </p:nvSpPr>
        <p:spPr>
          <a:xfrm>
            <a:off x="-66240" y="4989240"/>
            <a:ext cx="468720" cy="18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600" b="0" strike="noStrike" spc="-1">
                <a:solidFill>
                  <a:srgbClr val="984807"/>
                </a:solidFill>
                <a:latin typeface="Calibri"/>
                <a:ea typeface="DejaVu Sans"/>
              </a:rPr>
              <a:t>© Н.Н.Ф</a:t>
            </a:r>
            <a:r>
              <a:rPr lang="ru-RU" sz="600" b="0" strike="noStrike" spc="-1">
                <a:solidFill>
                  <a:srgbClr val="376092"/>
                </a:solidFill>
                <a:latin typeface="Calibri"/>
                <a:ea typeface="DejaVu Sans"/>
              </a:rPr>
              <a:t>.</a:t>
            </a:r>
            <a:endParaRPr lang="ru-RU" sz="600" b="0" strike="noStrike" spc="-1"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stomShape 1"/>
          <p:cNvSpPr/>
          <p:nvPr/>
        </p:nvSpPr>
        <p:spPr>
          <a:xfrm>
            <a:off x="-66240" y="4989240"/>
            <a:ext cx="468720" cy="18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600" b="0" strike="noStrike" spc="-1">
                <a:solidFill>
                  <a:srgbClr val="984807"/>
                </a:solidFill>
                <a:latin typeface="Calibri"/>
                <a:ea typeface="DejaVu Sans"/>
              </a:rPr>
              <a:t>© Н.Н.Ф</a:t>
            </a:r>
            <a:r>
              <a:rPr lang="ru-RU" sz="600" b="0" strike="noStrike" spc="-1">
                <a:solidFill>
                  <a:srgbClr val="376092"/>
                </a:solidFill>
                <a:latin typeface="Calibri"/>
                <a:ea typeface="DejaVu Sans"/>
              </a:rPr>
              <a:t>.</a:t>
            </a:r>
            <a:endParaRPr lang="ru-RU" sz="600" b="0" strike="noStrike" spc="-1"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ds13sar.schoolrm.ru/sveden/employees/14545/317997/" TargetMode="Externa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539640" y="123480"/>
            <a:ext cx="7771680" cy="1101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Министерство образования Республики Мордовия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79" name="CustomShape 2"/>
          <p:cNvSpPr/>
          <p:nvPr/>
        </p:nvSpPr>
        <p:spPr>
          <a:xfrm>
            <a:off x="539640" y="915480"/>
            <a:ext cx="6192000" cy="410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100000"/>
              </a:lnSpc>
              <a:spcBef>
                <a:spcPts val="281"/>
              </a:spcBef>
            </a:pPr>
            <a:r>
              <a:rPr lang="ru-RU" sz="14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ПОРТФОЛИО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z="1400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Байчуриной Юлии Владимировны</a:t>
            </a:r>
            <a:r>
              <a:rPr lang="ru-RU" sz="1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,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воспитателя МАДОУ  «Центр развития ребенка – детский сад №13»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Дата  </a:t>
            </a:r>
            <a:r>
              <a:rPr lang="ru-RU" sz="1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рождения:05.09.1984 г</a:t>
            </a: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.  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Профессиональное образование: высшее, МГПИ им. </a:t>
            </a:r>
            <a:r>
              <a:rPr lang="ru-RU" sz="1400" b="0" strike="noStrike" spc="-1" dirty="0" err="1">
                <a:solidFill>
                  <a:srgbClr val="000000"/>
                </a:solidFill>
                <a:latin typeface="Times New Roman"/>
                <a:ea typeface="DejaVu Sans"/>
              </a:rPr>
              <a:t>М.Е.Евсевьева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Квалификация: </a:t>
            </a:r>
            <a:r>
              <a:rPr lang="ru-RU" sz="1400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Учитель биологии и учитель химии</a:t>
            </a:r>
            <a:r>
              <a:rPr lang="ru-RU" sz="1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Диплом: </a:t>
            </a:r>
            <a:r>
              <a:rPr lang="ru-RU" sz="1400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ВСГ 0606422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Дата выдачи: </a:t>
            </a:r>
            <a:r>
              <a:rPr lang="ru-RU" sz="1400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28</a:t>
            </a:r>
            <a:r>
              <a:rPr lang="ru-RU" sz="1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. 06. 2006г.</a:t>
            </a: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z="1400" spc="-1" dirty="0" smtClean="0">
                <a:solidFill>
                  <a:srgbClr val="000000"/>
                </a:solidFill>
                <a:latin typeface="Times New Roman"/>
              </a:rPr>
              <a:t>Профессиональная переподготовка по программе «Дошкольное </a:t>
            </a: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z="1400" spc="-1" dirty="0" smtClean="0">
                <a:solidFill>
                  <a:srgbClr val="000000"/>
                </a:solidFill>
                <a:latin typeface="Times New Roman"/>
              </a:rPr>
              <a:t>образование с основами гувернёрского дела»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Общий трудовой </a:t>
            </a:r>
            <a:r>
              <a:rPr lang="ru-RU" sz="1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стаж:14 лет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Стаж педагогической работы (по специальности): </a:t>
            </a:r>
            <a:r>
              <a:rPr lang="ru-RU" sz="1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3 года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Наличие квалификационной категории: </a:t>
            </a:r>
            <a:r>
              <a:rPr lang="ru-RU" sz="1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-</a:t>
            </a: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z="1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Соответствие занимаемой должности </a:t>
            </a:r>
            <a:r>
              <a:rPr lang="ru-RU" sz="1400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27</a:t>
            </a:r>
            <a:r>
              <a:rPr lang="ru-RU" sz="1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.12.2019г</a:t>
            </a: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endParaRPr lang="ru-RU" sz="1400" b="0" strike="noStrike" spc="-1" dirty="0"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131590"/>
            <a:ext cx="2803216" cy="3315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CustomShape 1"/>
          <p:cNvSpPr/>
          <p:nvPr/>
        </p:nvSpPr>
        <p:spPr>
          <a:xfrm>
            <a:off x="467640" y="170748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39" y="157601"/>
            <a:ext cx="3404261" cy="48126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22844"/>
            <a:ext cx="3358111" cy="47473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4840"/>
            <a:ext cx="3401572" cy="47834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63924"/>
            <a:ext cx="3384376" cy="486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52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04840"/>
            <a:ext cx="3438913" cy="48643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80127"/>
            <a:ext cx="3456384" cy="488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ustomShape 1"/>
          <p:cNvSpPr/>
          <p:nvPr/>
        </p:nvSpPr>
        <p:spPr>
          <a:xfrm>
            <a:off x="457200" y="20592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9" name="CustomShape 2"/>
          <p:cNvSpPr/>
          <p:nvPr/>
        </p:nvSpPr>
        <p:spPr>
          <a:xfrm>
            <a:off x="2286000" y="2248560"/>
            <a:ext cx="4571640" cy="1552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Наличие авторских программ, методических пособий</a:t>
            </a: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19214"/>
            <a:ext cx="3371167" cy="47672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7361"/>
            <a:ext cx="3422088" cy="483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471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ustomShape 1"/>
          <p:cNvSpPr/>
          <p:nvPr/>
        </p:nvSpPr>
        <p:spPr>
          <a:xfrm>
            <a:off x="611640" y="185184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Выступления на заседаниях методических советов, научно-практических конференциях, педагогических секциях, форумах, радиопередачах (очно)</a:t>
            </a:r>
            <a:endParaRPr lang="ru-RU" sz="3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ustomShape 1"/>
          <p:cNvSpPr/>
          <p:nvPr/>
        </p:nvSpPr>
        <p:spPr>
          <a:xfrm>
            <a:off x="457200" y="20592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042"/>
            <a:ext cx="3498251" cy="49469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97525"/>
            <a:ext cx="3402808" cy="48119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669" y="87414"/>
            <a:ext cx="3578662" cy="49686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0" t="2401" r="-51980" b="-2401"/>
          <a:stretch/>
        </p:blipFill>
        <p:spPr>
          <a:xfrm>
            <a:off x="395536" y="111634"/>
            <a:ext cx="7129474" cy="50416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0780"/>
            <a:ext cx="3328678" cy="48300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8782"/>
            <a:ext cx="3619685" cy="50200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ustomShape 1"/>
          <p:cNvSpPr/>
          <p:nvPr/>
        </p:nvSpPr>
        <p:spPr>
          <a:xfrm>
            <a:off x="395640" y="134748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Представление инновационного педагогического опыта на сайте МАДОУ «Центр развития ребёнка-детский сад №13»</a:t>
            </a: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0"/>
          <a:stretch/>
        </p:blipFill>
        <p:spPr>
          <a:xfrm>
            <a:off x="683568" y="230624"/>
            <a:ext cx="3314331" cy="47821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30624"/>
            <a:ext cx="3569022" cy="4798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23478"/>
            <a:ext cx="3582552" cy="49685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179512" y="171137"/>
            <a:ext cx="3482656" cy="49255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40004"/>
            <a:ext cx="3337879" cy="485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32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CustomShape 1"/>
          <p:cNvSpPr/>
          <p:nvPr/>
        </p:nvSpPr>
        <p:spPr>
          <a:xfrm>
            <a:off x="395640" y="170748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Проведение открытых занятий, мастер-классов, мероприятий</a:t>
            </a:r>
            <a:endParaRPr lang="ru-RU" sz="40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CustomShape 1"/>
          <p:cNvSpPr/>
          <p:nvPr/>
        </p:nvSpPr>
        <p:spPr>
          <a:xfrm>
            <a:off x="457200" y="20592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11768"/>
            <a:ext cx="3456384" cy="48877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CustomShape 1"/>
          <p:cNvSpPr/>
          <p:nvPr/>
        </p:nvSpPr>
        <p:spPr>
          <a:xfrm>
            <a:off x="395640" y="177984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Общественно-педагогическая активность: участие в комиссиях, педагогических сообществах, в жюри конкурсов</a:t>
            </a:r>
            <a:endParaRPr lang="ru-RU" sz="3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CustomShape 1"/>
          <p:cNvSpPr/>
          <p:nvPr/>
        </p:nvSpPr>
        <p:spPr>
          <a:xfrm>
            <a:off x="457200" y="20592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232" y="123478"/>
            <a:ext cx="3474816" cy="49137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CustomShape 1"/>
          <p:cNvSpPr/>
          <p:nvPr/>
        </p:nvSpPr>
        <p:spPr>
          <a:xfrm>
            <a:off x="467640" y="163548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Позитивные результаты работы с воспитанниками</a:t>
            </a:r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CustomShape 1"/>
          <p:cNvSpPr/>
          <p:nvPr/>
        </p:nvSpPr>
        <p:spPr>
          <a:xfrm>
            <a:off x="457200" y="20592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3628"/>
            <a:ext cx="3462413" cy="48962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62561"/>
            <a:ext cx="3456384" cy="48877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7323"/>
            <a:ext cx="3452075" cy="48816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9633"/>
            <a:ext cx="3415083" cy="48293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457200" y="20592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95936" y="771550"/>
            <a:ext cx="5040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03648" y="4227934"/>
            <a:ext cx="76501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2"/>
              </a:rPr>
              <a:t>https://ds13sar.schoolrm.ru/sveden/employees/14545/317997/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5920"/>
            <a:ext cx="5580961" cy="39466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1"/>
          <p:cNvSpPr/>
          <p:nvPr/>
        </p:nvSpPr>
        <p:spPr>
          <a:xfrm>
            <a:off x="395640" y="127548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Взаимодействие с родителями</a:t>
            </a:r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stomShape 1"/>
          <p:cNvSpPr/>
          <p:nvPr/>
        </p:nvSpPr>
        <p:spPr>
          <a:xfrm>
            <a:off x="457200" y="20592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05919"/>
            <a:ext cx="3359106" cy="47501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231" y="174621"/>
            <a:ext cx="3381240" cy="47814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ustomShape 1"/>
          <p:cNvSpPr/>
          <p:nvPr/>
        </p:nvSpPr>
        <p:spPr>
          <a:xfrm>
            <a:off x="251640" y="156348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Участие педагога в профессиональных конкурсах</a:t>
            </a:r>
            <a:r>
              <a:t/>
            </a:r>
            <a:br/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ustomShape 1"/>
          <p:cNvSpPr/>
          <p:nvPr/>
        </p:nvSpPr>
        <p:spPr>
          <a:xfrm>
            <a:off x="457200" y="20592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01820"/>
            <a:ext cx="3397182" cy="48039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25082"/>
            <a:ext cx="3312368" cy="47642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04840"/>
            <a:ext cx="3384376" cy="478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6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9480"/>
            <a:ext cx="3528392" cy="48636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2020"/>
            <a:ext cx="3431258" cy="485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23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204840"/>
            <a:ext cx="3493206" cy="48151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55023"/>
            <a:ext cx="3456384" cy="488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10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323640" y="141948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Награды и поощрения</a:t>
            </a:r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42097"/>
            <a:ext cx="3456384" cy="476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98965"/>
            <a:ext cx="3515843" cy="487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25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467640" y="84348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Участие в инновационной (экспериментальной) деятельности</a:t>
            </a:r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122" y="204840"/>
            <a:ext cx="6807036" cy="490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1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ustomShape 1"/>
          <p:cNvSpPr/>
          <p:nvPr/>
        </p:nvSpPr>
        <p:spPr>
          <a:xfrm>
            <a:off x="457200" y="20592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1124"/>
            <a:ext cx="3358430" cy="47491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84434"/>
            <a:ext cx="3384376" cy="47858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CustomShape 1"/>
          <p:cNvSpPr/>
          <p:nvPr/>
        </p:nvSpPr>
        <p:spPr>
          <a:xfrm>
            <a:off x="467544" y="1347614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Наличие публикаций</a:t>
            </a:r>
            <a:endParaRPr lang="ru-RU" sz="40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457200" y="20592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05920"/>
            <a:ext cx="3348820" cy="47319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ustomShape 1"/>
          <p:cNvSpPr/>
          <p:nvPr/>
        </p:nvSpPr>
        <p:spPr>
          <a:xfrm>
            <a:off x="395640" y="206784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Результаты участия воспитанников в:</a:t>
            </a:r>
            <a:r>
              <a:t/>
            </a:r>
            <a:br/>
            <a:r>
              <a:rPr lang="ru-RU" sz="3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-конкурсах;</a:t>
            </a:r>
            <a:r>
              <a:t/>
            </a:r>
            <a:br/>
            <a:r>
              <a:rPr lang="ru-RU" sz="3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-выставках;</a:t>
            </a:r>
            <a:r>
              <a:t/>
            </a:r>
            <a:br/>
            <a:r>
              <a:rPr lang="ru-RU" sz="3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-турнирах;</a:t>
            </a:r>
            <a:r>
              <a:t/>
            </a:r>
            <a:br/>
            <a:r>
              <a:rPr lang="ru-RU" sz="3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-соревнованиях;</a:t>
            </a:r>
            <a:r>
              <a:t/>
            </a:r>
            <a:br/>
            <a:r>
              <a:rPr lang="ru-RU" sz="3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-акциях;</a:t>
            </a:r>
            <a:r>
              <a:t/>
            </a:r>
            <a:br/>
            <a:r>
              <a:rPr lang="ru-RU" sz="3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-фестивалях.</a:t>
            </a: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CustomShape 1"/>
          <p:cNvSpPr/>
          <p:nvPr/>
        </p:nvSpPr>
        <p:spPr>
          <a:xfrm>
            <a:off x="457200" y="20592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368" y="0"/>
            <a:ext cx="3637263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422</TotalTime>
  <Words>185</Words>
  <Application>Microsoft Office PowerPoint</Application>
  <PresentationFormat>Экран (16:9)</PresentationFormat>
  <Paragraphs>28</Paragraphs>
  <Slides>40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40</vt:i4>
      </vt:variant>
    </vt:vector>
  </HeadingPairs>
  <TitlesOfParts>
    <vt:vector size="48" baseType="lpstr">
      <vt:lpstr>Arial</vt:lpstr>
      <vt:lpstr>Calibri</vt:lpstr>
      <vt:lpstr>DejaVu Sans</vt:lpstr>
      <vt:lpstr>Symbol</vt:lpstr>
      <vt:lpstr>Times New Roman</vt:lpstr>
      <vt:lpstr>Wingdings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Мечты</dc:title>
  <dc:subject/>
  <dc:creator>Администратор</dc:creator>
  <dc:description/>
  <cp:lastModifiedBy>Методист</cp:lastModifiedBy>
  <cp:revision>36</cp:revision>
  <dcterms:created xsi:type="dcterms:W3CDTF">2018-01-07T19:03:24Z</dcterms:created>
  <dcterms:modified xsi:type="dcterms:W3CDTF">2021-02-12T12:06:03Z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(16:9)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29</vt:i4>
  </property>
</Properties>
</file>