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5299-EC9C-428D-A6F2-67B4860CFEC7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3ED8-FDE3-4390-8E1C-7297C3212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46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5299-EC9C-428D-A6F2-67B4860CFEC7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3ED8-FDE3-4390-8E1C-7297C3212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89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5299-EC9C-428D-A6F2-67B4860CFEC7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3ED8-FDE3-4390-8E1C-7297C3212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20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5299-EC9C-428D-A6F2-67B4860CFEC7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3ED8-FDE3-4390-8E1C-7297C3212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4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5299-EC9C-428D-A6F2-67B4860CFEC7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3ED8-FDE3-4390-8E1C-7297C3212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16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5299-EC9C-428D-A6F2-67B4860CFEC7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3ED8-FDE3-4390-8E1C-7297C3212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14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5299-EC9C-428D-A6F2-67B4860CFEC7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3ED8-FDE3-4390-8E1C-7297C3212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035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5299-EC9C-428D-A6F2-67B4860CFEC7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3ED8-FDE3-4390-8E1C-7297C3212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68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5299-EC9C-428D-A6F2-67B4860CFEC7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3ED8-FDE3-4390-8E1C-7297C3212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25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5299-EC9C-428D-A6F2-67B4860CFEC7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3ED8-FDE3-4390-8E1C-7297C3212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30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5299-EC9C-428D-A6F2-67B4860CFEC7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83ED8-FDE3-4390-8E1C-7297C3212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30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C5299-EC9C-428D-A6F2-67B4860CFEC7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83ED8-FDE3-4390-8E1C-7297C3212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8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5.jp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5.jpg"/><Relationship Id="rId7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4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51"/>
            <a:ext cx="12192000" cy="69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1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4" y="0"/>
            <a:ext cx="6505302" cy="6858000"/>
          </a:xfrm>
          <a:prstGeom prst="rect">
            <a:avLst/>
          </a:prstGeom>
        </p:spPr>
      </p:pic>
      <p:pic>
        <p:nvPicPr>
          <p:cNvPr id="3" name="проигрыш и смех - Выход Шапокля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5757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574766"/>
            <a:ext cx="10842172" cy="5760720"/>
          </a:xfrm>
          <a:prstGeom prst="rect">
            <a:avLst/>
          </a:prstGeom>
        </p:spPr>
      </p:pic>
      <p:pic>
        <p:nvPicPr>
          <p:cNvPr id="3" name="Звуки для видео - Превращени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720" y="55538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79" y="602999"/>
            <a:ext cx="1905953" cy="2272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33" y="581228"/>
            <a:ext cx="2011681" cy="2294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1" y="3226525"/>
            <a:ext cx="1972492" cy="2076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20" y="3108960"/>
            <a:ext cx="1954805" cy="2194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02" y="581228"/>
            <a:ext cx="1959429" cy="2294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89" y="3015343"/>
            <a:ext cx="1854927" cy="22881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696615"/>
            <a:ext cx="1641565" cy="24123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32" y="3108960"/>
            <a:ext cx="1972492" cy="219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6572" y="3460062"/>
            <a:ext cx="1733482" cy="9177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259" flipH="1">
            <a:off x="4320527" y="3777485"/>
            <a:ext cx="1653178" cy="875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6126" y="3550483"/>
            <a:ext cx="1673060" cy="8615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7249" y="3627211"/>
            <a:ext cx="1630912" cy="851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1373" y="3717539"/>
            <a:ext cx="1543873" cy="851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1116" y="3242536"/>
            <a:ext cx="1653178" cy="851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783" y="3300197"/>
            <a:ext cx="1617564" cy="834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9328" y="3368009"/>
            <a:ext cx="1552797" cy="8512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0348" y="3744648"/>
            <a:ext cx="1263023" cy="12172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4688" y="3423253"/>
            <a:ext cx="1751242" cy="8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031966"/>
            <a:ext cx="8128000" cy="406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5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1143000"/>
            <a:ext cx="8856617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2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31" y="862149"/>
            <a:ext cx="8791304" cy="43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7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61" y="783771"/>
            <a:ext cx="8660675" cy="44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00" y="674911"/>
            <a:ext cx="2129245" cy="22250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531" y="627014"/>
            <a:ext cx="2007325" cy="2390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39" y="3065415"/>
            <a:ext cx="2129245" cy="2233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08" y="3017520"/>
            <a:ext cx="2076550" cy="2275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09" y="958361"/>
            <a:ext cx="2690664" cy="32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2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92149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2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141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07" y="685799"/>
            <a:ext cx="2059044" cy="2227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80" y="920931"/>
            <a:ext cx="2248991" cy="2612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5" y="535577"/>
            <a:ext cx="2011678" cy="2207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6" y="2743200"/>
            <a:ext cx="2041075" cy="2566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437" y="2828108"/>
            <a:ext cx="2040536" cy="23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9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" y="-109274"/>
            <a:ext cx="12274296" cy="69672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54" y="2031088"/>
            <a:ext cx="1711456" cy="2057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22" y="1643914"/>
            <a:ext cx="1097280" cy="1179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28" y="3489556"/>
            <a:ext cx="1097280" cy="1179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13" y="776706"/>
            <a:ext cx="995168" cy="1078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35" y="2283994"/>
            <a:ext cx="995168" cy="10789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07" y="4031501"/>
            <a:ext cx="995168" cy="1078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868" y="322150"/>
            <a:ext cx="1645920" cy="12100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868" y="1519427"/>
            <a:ext cx="1645920" cy="1210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874" y="2714698"/>
            <a:ext cx="1645920" cy="12100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80" y="4016062"/>
            <a:ext cx="1645920" cy="12100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76" y="2212847"/>
            <a:ext cx="996696" cy="10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37" y="456301"/>
            <a:ext cx="1854927" cy="2288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7" b="95814" l="4358" r="94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64" y="456301"/>
            <a:ext cx="3933825" cy="2047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0" b="78750" l="1875" r="9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42" y="288225"/>
            <a:ext cx="3584448" cy="2624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94" y="3316965"/>
            <a:ext cx="1726211" cy="260278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88" b="90000" l="1700" r="957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62" y="3863255"/>
            <a:ext cx="2505808" cy="22589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52" y="3335365"/>
            <a:ext cx="2369163" cy="25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92149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4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eys-of-moon-spring-flow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408" y="5770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z_uki-ruc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183" y="602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0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d0bcd0b5d0bbd0bad0b8d0b9-d0b4d0bed0b6d0b4d18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34" y="6063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0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12" y="2377440"/>
            <a:ext cx="2847702" cy="32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0</Words>
  <Application>Microsoft Office PowerPoint</Application>
  <PresentationFormat>Широкоэкранный</PresentationFormat>
  <Paragraphs>0</Paragraphs>
  <Slides>23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</cp:lastModifiedBy>
  <cp:revision>47</cp:revision>
  <dcterms:created xsi:type="dcterms:W3CDTF">2022-05-03T15:56:06Z</dcterms:created>
  <dcterms:modified xsi:type="dcterms:W3CDTF">2022-05-22T20:20:12Z</dcterms:modified>
</cp:coreProperties>
</file>