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7" r:id="rId7"/>
    <p:sldId id="273" r:id="rId8"/>
    <p:sldId id="265" r:id="rId9"/>
    <p:sldId id="266" r:id="rId10"/>
    <p:sldId id="267" r:id="rId11"/>
    <p:sldId id="260" r:id="rId12"/>
    <p:sldId id="261" r:id="rId13"/>
    <p:sldId id="262" r:id="rId14"/>
    <p:sldId id="263" r:id="rId15"/>
    <p:sldId id="264" r:id="rId16"/>
    <p:sldId id="276" r:id="rId17"/>
    <p:sldId id="269" r:id="rId18"/>
    <p:sldId id="270" r:id="rId19"/>
    <p:sldId id="271" r:id="rId20"/>
    <p:sldId id="272" r:id="rId21"/>
    <p:sldId id="274" r:id="rId22"/>
    <p:sldId id="258" r:id="rId23"/>
    <p:sldId id="27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110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034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01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856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402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34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30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95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066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3483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21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605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52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5135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89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1737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32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8880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589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4991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9151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97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8787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9590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452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0117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7909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0739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055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434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428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7983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285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34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130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267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233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0367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2470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1494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1270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959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544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99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8753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263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5494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967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690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530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0989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9B1E-A04A-4AA5-81F6-AD9C89AB43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3C881-46BE-47F7-94F7-F599C5409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54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32FA-B90A-42C8-9FB7-2D043F5E7B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C7F6-5C8A-466C-8999-6A432DF95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4079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30C1-FF00-4ED1-B8FA-0EF77728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54F-2453-4475-A8E1-E1872E069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9124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C9F5-0166-4953-8855-5B207C5524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8FBA-346E-4A14-BBBE-13E8F508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182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241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78B1-1D76-4A9F-9B77-53C5119ABB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CB69A-D86F-4D5A-88D4-1646A35488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485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DA53-E32E-4B67-9BC8-F1A1CF76EC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78E32-9D83-468A-96F0-FBFB6D7537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734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1464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7005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6292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4816-F1CD-4BAE-B26B-B1365F350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CDE8B-66D2-438E-B20C-FAB58D06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3928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98A2-5F5F-47C4-B741-567FF64FCB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CA5B-2823-438A-A1A8-345A8DA0F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55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64B4-68C6-4207-A822-E31CDD92A1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B4CD1-50D9-4525-8F4B-DFD0D9AEC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05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1A2E-8CF2-48D3-AE9D-FA93FBB40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4663C-9B50-4E9A-85EA-B613B2D2A0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639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4B6D-D451-4BFB-8D9E-EC4A377EBA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1953-77CB-4AE0-A93B-E540BF81F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47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2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5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6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1343-4C06-418B-A514-461BF80436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B3860-3FD0-482F-92FD-E636BEE314DB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524000" y="692151"/>
            <a:ext cx="9144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совершенствованию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лексико-грамматического строя речи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 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логопедической группе по теме: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8616950" y="6308725"/>
            <a:ext cx="205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6" descr="http://smileoff.net/Materials/_info_anime_smile/29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ttp://smileoff.net/Materials/_info_anime_smile/29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88913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http://smileoff.net/Materials/_info_anime_smile/29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88913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http://smileoff.net/Materials/_info_anime_smile/29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88913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 descr="http://smileoff.net/Materials/_info_anime_smile/29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88913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086" y="2743354"/>
            <a:ext cx="6667227" cy="37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855914" y="1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 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3719514" y="6334126"/>
            <a:ext cx="518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с сестрой  (какие?) - … </a:t>
            </a:r>
          </a:p>
        </p:txBody>
      </p:sp>
      <p:pic>
        <p:nvPicPr>
          <p:cNvPr id="34818" name="Picture 2" descr="https://fispreschool.files.wordpress.com/2011/03/illustration_art_of_children_e01-psd-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54868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3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59" y="1733266"/>
            <a:ext cx="3043155" cy="4236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24745"/>
          <a:stretch/>
        </p:blipFill>
        <p:spPr>
          <a:xfrm>
            <a:off x="6743525" y="1868827"/>
            <a:ext cx="4664362" cy="4223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02" y="217822"/>
            <a:ext cx="651109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31" y="991164"/>
            <a:ext cx="3452884" cy="5122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14" y="1209528"/>
            <a:ext cx="4252416" cy="42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6" y="327545"/>
            <a:ext cx="4930254" cy="4930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5" y="248502"/>
            <a:ext cx="5088340" cy="50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63" y="1705144"/>
            <a:ext cx="3545719" cy="2349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131"/>
          <a:stretch/>
        </p:blipFill>
        <p:spPr>
          <a:xfrm>
            <a:off x="6537278" y="485117"/>
            <a:ext cx="4527359" cy="58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55" y="0"/>
            <a:ext cx="9224047" cy="6937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7348" y="2320121"/>
            <a:ext cx="5732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«Исправь ошибки»</a:t>
            </a: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28" y="-39925"/>
            <a:ext cx="9230144" cy="6937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97" y="1747965"/>
            <a:ext cx="385300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1.nubex.ru/s4939-ba1/f1759_0b/%D1%80%D0%B0%D1%81%D1%81%D0%B0%D0%BA%D0%B7%20%D0%BE%20%D1%81%D0%B5%D0%BC%D1%8C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07" y="148253"/>
            <a:ext cx="8434316" cy="66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677" y="477671"/>
            <a:ext cx="431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FF0000"/>
                </a:solidFill>
              </a:rPr>
              <a:t>Задание для закрепления:</a:t>
            </a:r>
            <a:endParaRPr lang="ru-RU" sz="2800" b="1" i="1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9617" y="1441310"/>
            <a:ext cx="561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1.Сколько человек в твоей семье?</a:t>
            </a:r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40199" y="1920219"/>
            <a:ext cx="616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2. Где вы живёте? (домашний адрес)</a:t>
            </a:r>
            <a:endParaRPr lang="ru-RU" sz="2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25057" y="2426524"/>
            <a:ext cx="454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3. Как зовут родителей?</a:t>
            </a:r>
            <a:endParaRPr lang="ru-RU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740199" y="2949744"/>
            <a:ext cx="387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4. Кем они работают?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719618" y="3367356"/>
            <a:ext cx="476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5. Есть ли брат или сестра?</a:t>
            </a:r>
            <a:endParaRPr lang="ru-RU" sz="28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740199" y="3876556"/>
            <a:ext cx="7197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6. Как зовут его (её)? Сколько ему (ей) лет?</a:t>
            </a:r>
            <a:endParaRPr lang="ru-RU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40199" y="4332952"/>
            <a:ext cx="813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7. Какая у тебя семья? (дружная, большая и т.д.)</a:t>
            </a:r>
            <a:endParaRPr lang="ru-RU" sz="2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19617" y="4789348"/>
            <a:ext cx="7803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8. Как у вас в семье проводят свободное время?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3888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46" y="409434"/>
            <a:ext cx="10779201" cy="6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57" y="491360"/>
            <a:ext cx="4830596" cy="5977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29" y="395784"/>
            <a:ext cx="4488935" cy="58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675"/>
          <a:stretch/>
        </p:blipFill>
        <p:spPr>
          <a:xfrm>
            <a:off x="179703" y="378103"/>
            <a:ext cx="4801730" cy="5938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63" y="10855"/>
            <a:ext cx="2625561" cy="63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77" y="711303"/>
            <a:ext cx="2796937" cy="5466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86" t="1516" r="2605" b="2320"/>
          <a:stretch/>
        </p:blipFill>
        <p:spPr>
          <a:xfrm>
            <a:off x="6291619" y="711303"/>
            <a:ext cx="4825052" cy="53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2855914" y="1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altLang="ru-RU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 </a:t>
            </a:r>
          </a:p>
        </p:txBody>
      </p:sp>
      <p:pic>
        <p:nvPicPr>
          <p:cNvPr id="4100" name="Picture 4" descr="http://detsad15.odinedu.ru/assets/img/detsad15/%D0%9C%D0%90%D0%9C%D0%90.jpg"/>
          <p:cNvPicPr>
            <a:picLocks noChangeAspect="1" noChangeArrowheads="1"/>
          </p:cNvPicPr>
          <p:nvPr/>
        </p:nvPicPr>
        <p:blipFill>
          <a:blip r:embed="rId2" cstate="print"/>
          <a:srcRect b="3080"/>
          <a:stretch>
            <a:fillRect/>
          </a:stretch>
        </p:blipFill>
        <p:spPr bwMode="auto">
          <a:xfrm>
            <a:off x="3143673" y="764705"/>
            <a:ext cx="5986661" cy="5414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151314" y="6334126"/>
            <a:ext cx="475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 (какая?) - … </a:t>
            </a:r>
          </a:p>
        </p:txBody>
      </p:sp>
    </p:spTree>
    <p:extLst>
      <p:ext uri="{BB962C8B-B14F-4D97-AF65-F5344CB8AC3E}">
        <p14:creationId xmlns:p14="http://schemas.microsoft.com/office/powerpoint/2010/main" val="27231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855914" y="1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altLang="ru-RU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 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151314" y="6334126"/>
            <a:ext cx="475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 (какой?) - … </a:t>
            </a:r>
          </a:p>
        </p:txBody>
      </p:sp>
      <p:pic>
        <p:nvPicPr>
          <p:cNvPr id="5125" name="Picture 2" descr="http://agsever.ru/portfolio/i/careful_dad%20(3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88914"/>
            <a:ext cx="540067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2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855914" y="1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altLang="ru-RU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 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151314" y="6334126"/>
            <a:ext cx="475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 (какая?) - …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268" y="664820"/>
            <a:ext cx="3767066" cy="56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FF99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855914" y="1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 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4151314" y="6334126"/>
            <a:ext cx="475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 (какой?) - … </a:t>
            </a:r>
          </a:p>
        </p:txBody>
      </p:sp>
      <p:pic>
        <p:nvPicPr>
          <p:cNvPr id="7173" name="Picture 2" descr="http://itd2.mycdn.me/image?id=851320859035&amp;t=20&amp;plc=WEB&amp;tkn=*TeKn-EVKaxFlDvY-vGTnOnfXuJ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42938"/>
            <a:ext cx="6840538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5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160</Words>
  <Application>Microsoft Office PowerPoint</Application>
  <PresentationFormat>Широкоэкранный</PresentationFormat>
  <Paragraphs>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Times New Roman</vt:lpstr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Екатерина</cp:lastModifiedBy>
  <cp:revision>12</cp:revision>
  <dcterms:created xsi:type="dcterms:W3CDTF">2020-11-01T09:41:37Z</dcterms:created>
  <dcterms:modified xsi:type="dcterms:W3CDTF">2020-11-01T21:10:59Z</dcterms:modified>
</cp:coreProperties>
</file>