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6" r:id="rId5"/>
    <p:sldId id="260" r:id="rId6"/>
    <p:sldId id="269" r:id="rId7"/>
    <p:sldId id="261" r:id="rId8"/>
    <p:sldId id="272" r:id="rId9"/>
    <p:sldId id="267" r:id="rId10"/>
    <p:sldId id="271" r:id="rId11"/>
    <p:sldId id="262" r:id="rId12"/>
    <p:sldId id="270" r:id="rId13"/>
    <p:sldId id="264" r:id="rId14"/>
    <p:sldId id="263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s86sar.schoolrm.ru/sveden/employees/11222/18663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" y="13821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396552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«Методическая мастерская»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00" y="2564904"/>
            <a:ext cx="4658816" cy="349411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6473" y="332656"/>
            <a:ext cx="79101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№86 комбинированного вида»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1808820"/>
            <a:ext cx="62646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Деминой Ольги Васильевны</a:t>
            </a:r>
          </a:p>
          <a:p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211960" cy="315897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415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Сяткине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836712"/>
            <a:ext cx="4170541" cy="31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08" y="3167299"/>
            <a:ext cx="4040934" cy="3030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9" y="957379"/>
            <a:ext cx="4099475" cy="307460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Сяткине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4091946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38337"/>
            <a:ext cx="3992959" cy="2994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1738" y="476672"/>
            <a:ext cx="2866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«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Сяткине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8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33" y="1484784"/>
            <a:ext cx="4020217" cy="247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52115"/>
            <a:ext cx="3402807" cy="339722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188640"/>
            <a:ext cx="561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84" y="3140968"/>
            <a:ext cx="3888432" cy="2916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042260" y="586764"/>
            <a:ext cx="4211960" cy="30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908720"/>
            <a:ext cx="52205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опыт работы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можете посмотреть на сайте образовательной организации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https://ds86sar.schoolrm.ru/sveden/employees/11222/186639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71" y="2524527"/>
            <a:ext cx="3648405" cy="27363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9832" y="5260831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6912"/>
            <a:ext cx="4608512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2722" b="7565"/>
          <a:stretch/>
        </p:blipFill>
        <p:spPr>
          <a:xfrm>
            <a:off x="971600" y="548680"/>
            <a:ext cx="4037795" cy="30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187957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0" y="1124744"/>
            <a:ext cx="3971203" cy="297840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332656"/>
            <a:ext cx="5688632" cy="4947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Приобщение к культуре и истории мордовского края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pic>
        <p:nvPicPr>
          <p:cNvPr id="6" name="Рисунок 5" descr="E:\Фото Детский сад\фото\мордовский\IMG_309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19017" r="27871" b="17278"/>
          <a:stretch/>
        </p:blipFill>
        <p:spPr bwMode="auto">
          <a:xfrm>
            <a:off x="4318140" y="3284984"/>
            <a:ext cx="4214300" cy="2852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/>
          <a:stretch/>
        </p:blipFill>
        <p:spPr>
          <a:xfrm>
            <a:off x="971600" y="476672"/>
            <a:ext cx="4512501" cy="31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8520" y="20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национальной кухни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4165103" cy="3123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3" y="836712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3"/>
            <a:ext cx="3888432" cy="2839819"/>
          </a:xfrm>
          <a:prstGeom prst="rect">
            <a:avLst/>
          </a:prstGeom>
        </p:spPr>
      </p:pic>
      <p:pic>
        <p:nvPicPr>
          <p:cNvPr id="6" name="Рисунок 5" descr="D:\Семинар , выступление\фото морд. 2022г\IMG-f3f52b9e6c9019e9755782d8dc3667b9-V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1" t="66128" r="826" b="1718"/>
          <a:stretch/>
        </p:blipFill>
        <p:spPr bwMode="auto">
          <a:xfrm>
            <a:off x="5220072" y="4149080"/>
            <a:ext cx="2880320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Семинар , выступление\фото морд. 2022г\IMG-f3f52b9e6c9019e9755782d8dc3667b9-V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0" t="-124" b="67654"/>
          <a:stretch/>
        </p:blipFill>
        <p:spPr bwMode="auto">
          <a:xfrm>
            <a:off x="5220072" y="2204864"/>
            <a:ext cx="2880320" cy="1753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«Мордовская изба»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«Мордовская изба»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211960" cy="3158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4248471" cy="31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92" y="3068960"/>
            <a:ext cx="4283968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4572000" cy="3429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«Мордовская изба»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13821"/>
            <a:ext cx="9144000" cy="6858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773883"/>
            <a:ext cx="4430068" cy="332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литература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120060" cy="40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74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vospital</cp:lastModifiedBy>
  <cp:revision>21</cp:revision>
  <dcterms:created xsi:type="dcterms:W3CDTF">2023-04-01T16:32:07Z</dcterms:created>
  <dcterms:modified xsi:type="dcterms:W3CDTF">2024-02-28T11:55:50Z</dcterms:modified>
</cp:coreProperties>
</file>