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70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54" d="100"/>
          <a:sy n="54" d="100"/>
        </p:scale>
        <p:origin x="96" y="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072" y="251677"/>
            <a:ext cx="10058166" cy="1587857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презентация на тему</a:t>
            </a:r>
            <a:r>
              <a:rPr lang="en-US" sz="6600" dirty="0" smtClean="0"/>
              <a:t>: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7096" y="2712022"/>
            <a:ext cx="10315576" cy="310667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4800" dirty="0" smtClean="0">
                <a:solidFill>
                  <a:schemeClr val="tx1"/>
                </a:solidFill>
              </a:rPr>
              <a:t>“</a:t>
            </a:r>
            <a:r>
              <a:rPr lang="ru-RU" sz="3600" b="1" i="1" u="sng" dirty="0">
                <a:solidFill>
                  <a:schemeClr val="tx1"/>
                </a:solidFill>
              </a:rPr>
              <a:t>Нравственно-патриотическое воспитание дошкольников посредством мордовской сказки </a:t>
            </a:r>
            <a:r>
              <a:rPr lang="en-US" sz="4800" dirty="0" smtClean="0">
                <a:solidFill>
                  <a:schemeClr val="tx1"/>
                </a:solidFill>
              </a:rPr>
              <a:t>”</a:t>
            </a:r>
            <a:endParaRPr lang="ru-RU" sz="4800" dirty="0" smtClean="0">
              <a:solidFill>
                <a:schemeClr val="tx1"/>
              </a:solidFill>
            </a:endParaRPr>
          </a:p>
          <a:p>
            <a:pPr algn="r"/>
            <a:endParaRPr lang="ru-RU" sz="4800" dirty="0">
              <a:solidFill>
                <a:schemeClr val="tx1"/>
              </a:solidFill>
            </a:endParaRP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ПОДГОТОВИЛА ВОСПИТАТЕЛЬ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ДерГАЧЕВА</a:t>
            </a:r>
            <a:r>
              <a:rPr lang="ru-RU" sz="2400" dirty="0" smtClean="0">
                <a:solidFill>
                  <a:schemeClr val="tx1"/>
                </a:solidFill>
              </a:rPr>
              <a:t> Марина Михайловна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</a:rPr>
              <a:t>МАДОУ «Центр развития ребенка-детский сад </a:t>
            </a:r>
            <a:r>
              <a:rPr lang="ru-RU" sz="2400" dirty="0" smtClean="0">
                <a:solidFill>
                  <a:schemeClr val="tx1"/>
                </a:solidFill>
              </a:rPr>
              <a:t>№ 9</a:t>
            </a:r>
            <a:r>
              <a:rPr lang="ru-RU" sz="2400" dirty="0" smtClean="0">
                <a:solidFill>
                  <a:schemeClr val="tx1"/>
                </a:solidFill>
              </a:rPr>
              <a:t>» </a:t>
            </a:r>
            <a:r>
              <a:rPr lang="ru-RU" sz="2400" dirty="0" err="1" smtClean="0">
                <a:solidFill>
                  <a:schemeClr val="tx1"/>
                </a:solidFill>
              </a:rPr>
              <a:t>г.о.Саранск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323" y="637179"/>
            <a:ext cx="9905998" cy="1478570"/>
          </a:xfrm>
        </p:spPr>
        <p:txBody>
          <a:bodyPr>
            <a:normAutofit/>
          </a:bodyPr>
          <a:lstStyle/>
          <a:p>
            <a:r>
              <a:rPr lang="ru-RU" dirty="0" smtClean="0"/>
              <a:t>Дети знакомились с </a:t>
            </a:r>
            <a:r>
              <a:rPr lang="ru-RU" dirty="0"/>
              <a:t>бытом мордвы, ее культурой и обычаями, традициями</a:t>
            </a:r>
            <a:r>
              <a:rPr lang="ru-RU" dirty="0" smtClean="0"/>
              <a:t>. 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24" y="2312646"/>
            <a:ext cx="4571798" cy="39170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2" y="2341596"/>
            <a:ext cx="5184133" cy="38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7395" y="494441"/>
            <a:ext cx="70704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 смогли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прикоснуться к посуде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рассмотреть устройство прялки, зыбки для младенца.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18" y="181512"/>
            <a:ext cx="3686708" cy="3709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6" y="2064101"/>
            <a:ext cx="3564610" cy="4752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40" y="2982319"/>
            <a:ext cx="4071442" cy="38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18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30988"/>
          </a:xfrm>
        </p:spPr>
        <p:txBody>
          <a:bodyPr/>
          <a:lstStyle/>
          <a:p>
            <a:pPr algn="ctr"/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1775012"/>
            <a:ext cx="9905998" cy="48230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консультаций: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в Мордовии живем»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Мордовского края»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«Национальный фольклор для детей дошкольного возраста»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«Воспитываем примером, читаем мордовские сказки дома»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4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3384" y="-140041"/>
            <a:ext cx="9366422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Обращение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фольклорному искусству мордовского народа дает неоценимый материал для нравственно-патриотического развития детей дошкольного возраста и формирует глубинные чувства любви и привязанности к своей культуре и своему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народу!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87029" y="1242666"/>
            <a:ext cx="4680190" cy="6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30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12826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11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688" y="0"/>
            <a:ext cx="9881085" cy="883711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Мой край-Мордовия моя!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143" y="883711"/>
            <a:ext cx="4404890" cy="5722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/>
              <a:t> </a:t>
            </a:r>
            <a:endParaRPr lang="ru-RU" sz="1800" dirty="0"/>
          </a:p>
          <a:p>
            <a:pPr marL="0" indent="0">
              <a:buNone/>
            </a:pPr>
            <a:r>
              <a:rPr lang="ru-RU" b="1" dirty="0"/>
              <a:t>В настоящее время</a:t>
            </a:r>
            <a:r>
              <a:rPr lang="ru-RU" dirty="0"/>
              <a:t> актуальным направлением воспитания детей национальных республик является формирование у ребенка интереса к национальной культуре и традициям родного края. </a:t>
            </a:r>
            <a:endParaRPr lang="ru-RU" dirty="0" smtClean="0"/>
          </a:p>
          <a:p>
            <a:endParaRPr lang="ru-RU" sz="36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778" y="503846"/>
            <a:ext cx="2920030" cy="3208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47" y="3885034"/>
            <a:ext cx="5597914" cy="27210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79" y="838197"/>
            <a:ext cx="3171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463" y="821093"/>
            <a:ext cx="11280711" cy="5840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0000"/>
                </a:solidFill>
                <a:latin typeface="Open Sans"/>
              </a:rPr>
              <a:t> 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47352" y="947351"/>
            <a:ext cx="41683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Нравственно - патриотическое воспитание детей дошкольного возраста невозможно представить без обращения к истории своего народа, традициям и ее культуре. 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9822" y="1318544"/>
            <a:ext cx="6106872" cy="45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9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351" y="77343"/>
            <a:ext cx="10902527" cy="2344581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Национальное воспитание </a:t>
            </a:r>
            <a:r>
              <a:rPr lang="ru-RU" dirty="0" smtClean="0"/>
              <a:t>начинается с национальной сказки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7816" y="747542"/>
            <a:ext cx="10907486" cy="59156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59" y="1863167"/>
            <a:ext cx="91440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2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232" y="1240971"/>
            <a:ext cx="11234056" cy="551439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Open Sans"/>
              </a:rPr>
              <a:t>.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1413" y="618517"/>
            <a:ext cx="4913398" cy="558457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Сказка – это духовные богатства народной культуры, познавая которые, ребенок познает сердцем родной народ.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55" y="301922"/>
            <a:ext cx="4433318" cy="620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020" y="9330"/>
            <a:ext cx="5986808" cy="6383232"/>
          </a:xfrm>
        </p:spPr>
        <p:txBody>
          <a:bodyPr>
            <a:normAutofit/>
          </a:bodyPr>
          <a:lstStyle/>
          <a:p>
            <a:r>
              <a:rPr lang="ru-RU" dirty="0"/>
              <a:t>Дошкольный возраст — возраст сказки. Именно в этом возрасте ребёнок проявляет сильную тягу ко всему сказочному, необычному, чудесному.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428" y="802432"/>
            <a:ext cx="11125200" cy="567327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Open Sans"/>
              </a:rPr>
              <a:t> 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03" y="869071"/>
            <a:ext cx="3753848" cy="51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3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1" y="0"/>
            <a:ext cx="10092645" cy="100500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2434" y="1110343"/>
            <a:ext cx="11178072" cy="56076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Open Sans"/>
              </a:rPr>
              <a:t> </a:t>
            </a:r>
            <a:r>
              <a:rPr lang="ru-RU" sz="3600" dirty="0" smtClean="0">
                <a:latin typeface="Open Sans"/>
              </a:rPr>
              <a:t>           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1411" y="1515762"/>
            <a:ext cx="4789832" cy="414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Сказка -это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могучее, действенное средство нравственно - патриотического воспитания детей.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43" y="786435"/>
            <a:ext cx="5426083" cy="524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8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860" y="151988"/>
            <a:ext cx="10472075" cy="2426456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На базе нашего МАДОУ «</a:t>
            </a:r>
            <a:r>
              <a:rPr lang="ru-RU" sz="2400" dirty="0" smtClean="0"/>
              <a:t>Центр Развития Ребенка-Детский </a:t>
            </a:r>
            <a:r>
              <a:rPr lang="ru-RU" sz="2400" dirty="0"/>
              <a:t>сад </a:t>
            </a:r>
            <a:r>
              <a:rPr lang="ru-RU" sz="2400" dirty="0" smtClean="0"/>
              <a:t>№ 9</a:t>
            </a:r>
            <a:r>
              <a:rPr lang="ru-RU" sz="2400" dirty="0"/>
              <a:t>» </a:t>
            </a:r>
            <a:r>
              <a:rPr lang="ru-RU" sz="2400" dirty="0" err="1"/>
              <a:t>г.о</a:t>
            </a:r>
            <a:r>
              <a:rPr lang="ru-RU" sz="2400" dirty="0"/>
              <a:t>. </a:t>
            </a:r>
            <a:r>
              <a:rPr lang="ru-RU" sz="2400" dirty="0" smtClean="0"/>
              <a:t>Саранск</a:t>
            </a:r>
            <a:br>
              <a:rPr lang="ru-RU" sz="2400" dirty="0" smtClean="0"/>
            </a:br>
            <a:r>
              <a:rPr lang="ru-RU" sz="2400" dirty="0" smtClean="0"/>
              <a:t>  ведётся кружок </a:t>
            </a:r>
            <a:r>
              <a:rPr lang="ru-RU" sz="2400" dirty="0"/>
              <a:t>«</a:t>
            </a:r>
            <a:r>
              <a:rPr lang="ru-RU" sz="2400" dirty="0" err="1"/>
              <a:t>Баягине</a:t>
            </a:r>
            <a:r>
              <a:rPr lang="ru-RU" sz="2400" dirty="0" smtClean="0"/>
              <a:t>».</a:t>
            </a:r>
            <a:br>
              <a:rPr lang="ru-RU" sz="2400" dirty="0" smtClean="0"/>
            </a:br>
            <a:r>
              <a:rPr lang="ru-RU" sz="2400" dirty="0"/>
              <a:t>Основным </a:t>
            </a:r>
            <a:r>
              <a:rPr lang="ru-RU" sz="2400" dirty="0" smtClean="0"/>
              <a:t>направлением, которого </a:t>
            </a:r>
            <a:r>
              <a:rPr lang="ru-RU" sz="2400" dirty="0"/>
              <a:t>является формирование у ребенка начал национального самосознания, интереса к национальной культуре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498" y="735028"/>
            <a:ext cx="11448661" cy="552372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Open Sans"/>
              </a:rPr>
              <a:t> </a:t>
            </a:r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18" y="2348089"/>
            <a:ext cx="3523098" cy="43863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51" y="2355912"/>
            <a:ext cx="3110768" cy="4370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17" y="2340266"/>
            <a:ext cx="2944036" cy="438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3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1640" y="105334"/>
            <a:ext cx="10490803" cy="2184785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Настоящим фольклорным праздником для детей было мероприятие «Литературная гостиная «Изба», где мы посетили выставку-реконструкцию, организованную на втором этаже холла детского сада.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3101" y="849086"/>
            <a:ext cx="11196735" cy="583163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444444"/>
                </a:solidFill>
                <a:latin typeface="Open Sans"/>
              </a:rPr>
              <a:t>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48" y="2226369"/>
            <a:ext cx="4825104" cy="3798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85" y="2228845"/>
            <a:ext cx="4843849" cy="377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9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302</TotalTime>
  <Words>300</Words>
  <Application>Microsoft Office PowerPoint</Application>
  <PresentationFormat>Широкоэкранный</PresentationFormat>
  <Paragraphs>42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Open Sans</vt:lpstr>
      <vt:lpstr>Times New Roman</vt:lpstr>
      <vt:lpstr>Trebuchet MS</vt:lpstr>
      <vt:lpstr>Tw Cen MT</vt:lpstr>
      <vt:lpstr>Контур</vt:lpstr>
      <vt:lpstr>презентация на тему:</vt:lpstr>
      <vt:lpstr>Мой край-Мордовия моя!</vt:lpstr>
      <vt:lpstr>Презентация PowerPoint</vt:lpstr>
      <vt:lpstr>Национальное воспитание начинается с национальной сказки</vt:lpstr>
      <vt:lpstr>Сказка – это духовные богатства народной культуры, познавая которые, ребенок познает сердцем родной народ.</vt:lpstr>
      <vt:lpstr>Дошкольный возраст — возраст сказки. Именно в этом возрасте ребёнок проявляет сильную тягу ко всему сказочному, необычному, чудесному.</vt:lpstr>
      <vt:lpstr>Презентация PowerPoint</vt:lpstr>
      <vt:lpstr>На базе нашего МАДОУ «Центр Развития Ребенка-Детский сад № 9» г.о. Саранск   ведётся кружок «Баягине». Основным направлением, которого является формирование у ребенка начал национального самосознания, интереса к национальной культуре</vt:lpstr>
      <vt:lpstr>Настоящим фольклорным праздником для детей было мероприятие «Литературная гостиная «Изба», где мы посетили выставку-реконструкцию, организованную на втором этаже холла детского сада.</vt:lpstr>
      <vt:lpstr>Дети знакомились с бытом мордвы, ее культурой и обычаями, традициями. </vt:lpstr>
      <vt:lpstr>Презентация PowerPoint</vt:lpstr>
      <vt:lpstr>Работа с родителями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тему:</dc:title>
  <dc:creator>NoNeim</dc:creator>
  <cp:lastModifiedBy>Пользователь Windows</cp:lastModifiedBy>
  <cp:revision>75</cp:revision>
  <dcterms:created xsi:type="dcterms:W3CDTF">2017-11-22T11:23:48Z</dcterms:created>
  <dcterms:modified xsi:type="dcterms:W3CDTF">2021-03-17T13:05:14Z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658226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