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0DC0-36A1-476F-B22F-22B02A50667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523-6071-4E1F-BE83-7A35F5CD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0DC0-36A1-476F-B22F-22B02A50667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523-6071-4E1F-BE83-7A35F5CD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0DC0-36A1-476F-B22F-22B02A50667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523-6071-4E1F-BE83-7A35F5CD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0DC0-36A1-476F-B22F-22B02A50667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523-6071-4E1F-BE83-7A35F5CD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0DC0-36A1-476F-B22F-22B02A50667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523-6071-4E1F-BE83-7A35F5CD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0DC0-36A1-476F-B22F-22B02A50667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523-6071-4E1F-BE83-7A35F5CD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0DC0-36A1-476F-B22F-22B02A50667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523-6071-4E1F-BE83-7A35F5CD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0DC0-36A1-476F-B22F-22B02A50667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523-6071-4E1F-BE83-7A35F5CD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0DC0-36A1-476F-B22F-22B02A50667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523-6071-4E1F-BE83-7A35F5CD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0DC0-36A1-476F-B22F-22B02A50667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523-6071-4E1F-BE83-7A35F5CD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0DC0-36A1-476F-B22F-22B02A50667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523-6071-4E1F-BE83-7A35F5CD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0DC0-36A1-476F-B22F-22B02A50667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D8523-6071-4E1F-BE83-7A35F5CD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48853_04\04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71481"/>
            <a:ext cx="7772400" cy="6429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Планета Детства структурное  подразделение детский сад комбинированного вида «Солнышко»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7200928" cy="235745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Физкульт-ура!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l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Назаркина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И.А.,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Кузьмина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Н.А.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2019г.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Подвижные игры во время прогулок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на тренажерах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90410_1126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Эстафеты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90410_11220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00034" y="642918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90418_1107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57224" y="1285860"/>
            <a:ext cx="3384000" cy="4512000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572000" y="64291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со скакалкой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190418_10534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000628" y="1285860"/>
            <a:ext cx="3384000" cy="451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Малоподвижные игры в течении дня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81214_1612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IMG_20181214_15422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и упражнения с нестандартным оборудованием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90410_0804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IMG_20181219_11114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Настольные игры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90423_1706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Занятия по физической культуре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90409_1622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IMG_20190412_10402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20190412_1018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Содержимое 8" descr="IMG_20180522_15530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29124" y="1571612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Занятия кружка «Ритмика для детей»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90409_1615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IMG_20190409_16171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20190410_08254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Содержимое 6" descr="IMG_20190410_08291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Праздники, досуги, развлечения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81217_1050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IMG_20180117_09270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Перед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детским садом в настоящее время стоит вопрос о путях совершенствования работы по повышению уровня физических качеств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Известно, что здоровье только на 8% зависит от здравоохранения и более чем на половину – от образа жизни человека. Обеспечить повышение уровня физических качеств можно путем комплексного решения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педагогических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медицинских и социальных вопросов.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20181022_1052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Содержимое 8" descr="IMG_20181025_10453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 родителей в изготовлении нестандартного оборудования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20190423_1740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4612" y="1214422"/>
            <a:ext cx="3861000" cy="51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Занятия физкультурой дома с детьми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000232" y="1714488"/>
            <a:ext cx="5143536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III этап.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аключительный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Повышение уровня развития физических качеств у детей.</a:t>
            </a:r>
          </a:p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Снижение заболеваемости детей за счёт повышения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совместной двигательной деятельности детей с родителями.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Организация двигательной деятельности детей дома.</a:t>
            </a:r>
          </a:p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Повышение знаний родителей о физических навыках и умениях детей старшего дошкольного возраста.</a:t>
            </a:r>
          </a:p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Участие родителей в изготовление для группы и дома нестандартного спортивного оборудования.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Гипотеза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физических качеств будет повышаться, совершенствоваться при условии, если будет разработана система работы с детьми и их родителями по физическому воспитанию с использованием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технологий, новых активных форм работы с родителями по формированию привычки к здоровому образу жизни.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Физическое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дошкольного возраста.</a:t>
            </a:r>
          </a:p>
          <a:p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физических качеств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дошкольного возраста.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Цель проекта.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уровня физических качеств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детей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увеличение двигательной активности и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систематическое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применение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технологий.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стремления родителей использовать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двигательную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деятельность с детьми для формирования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основ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здорового образа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Тип проекта: творческий, краткосрочный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Сроки реализации проекта: </a:t>
            </a: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март-апрель 2019г</a:t>
            </a:r>
          </a:p>
          <a:p>
            <a:pPr>
              <a:buNone/>
            </a:pP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дети старшей группы, родители воспитанников,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работы по реализации проекта:</a:t>
            </a: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Занятия по физической культуре, кружок «Ритмика для детей».</a:t>
            </a: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Праздники,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досуги, развлечения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Анкетирование, тестирование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Консультации , круглые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столы с родителями. </a:t>
            </a: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Консультация. 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«Двигательная активность в повседневной жизни»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Семинар – практикум 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Физкультуре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скажет да – наша дружная семья»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Наглядная агитация. Оборудование спортивного уголка в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Оформление картотеки подвижных игр. Нетрадиционное спортивное оборудование.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 этап.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одготовительный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Анкетирование родителей.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Разработка планов по реализации проекта, картотек, мероприятий.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Пополнение физкультурного уголка спортивным оборудованием.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Разработка перспективного плана.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 этап.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недренческий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Физкультурные минутки во время НОД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_20190410_10013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4" name="Содержимое 13" descr="мои документы 23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00562" y="1643050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Закаливающие мероприятия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90415_1523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IMG_20190423_15204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8853_04\04\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4478" y="-785842"/>
            <a:ext cx="9144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Гимнастика после сна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90415_15153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IMG_20190411_15253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440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Планета Детства структурное  подразделение детский сад комбинированного вида «Солнышко»</vt:lpstr>
      <vt:lpstr> Актуальность </vt:lpstr>
      <vt:lpstr> Гипотеза </vt:lpstr>
      <vt:lpstr>Слайд 4</vt:lpstr>
      <vt:lpstr> Тип проекта: творческий, краткосрочный</vt:lpstr>
      <vt:lpstr>I этап. Подготовительный </vt:lpstr>
      <vt:lpstr>II этап. Внедренческий  Физкультурные минутки во время НОД</vt:lpstr>
      <vt:lpstr>Закаливающие мероприятия</vt:lpstr>
      <vt:lpstr>Гимнастика после сна</vt:lpstr>
      <vt:lpstr>Подвижные игры во время прогулок</vt:lpstr>
      <vt:lpstr>Слайд 11</vt:lpstr>
      <vt:lpstr>Малоподвижные игры в течении дня</vt:lpstr>
      <vt:lpstr>Игры и упражнения с нестандартным оборудованием</vt:lpstr>
      <vt:lpstr>Настольные игры</vt:lpstr>
      <vt:lpstr>Занятия по физической культуре</vt:lpstr>
      <vt:lpstr>Слайд 16</vt:lpstr>
      <vt:lpstr>Занятия кружка «Ритмика для детей»</vt:lpstr>
      <vt:lpstr>Утренняя гимнастика</vt:lpstr>
      <vt:lpstr>Праздники, досуги, развлечения</vt:lpstr>
      <vt:lpstr>Слайд 20</vt:lpstr>
      <vt:lpstr>Участие  родителей в изготовлении нестандартного оборудования</vt:lpstr>
      <vt:lpstr>Занятия физкультурой дома с детьми</vt:lpstr>
      <vt:lpstr>III этап. Заключительный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Детства структурное  подразделение детский сад комбинированного вида «Солнышко»</dc:title>
  <dc:creator>1</dc:creator>
  <cp:lastModifiedBy>1</cp:lastModifiedBy>
  <cp:revision>25</cp:revision>
  <dcterms:created xsi:type="dcterms:W3CDTF">2019-04-22T18:15:01Z</dcterms:created>
  <dcterms:modified xsi:type="dcterms:W3CDTF">2020-09-29T09:41:55Z</dcterms:modified>
</cp:coreProperties>
</file>