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2" r:id="rId7"/>
    <p:sldId id="268" r:id="rId8"/>
    <p:sldId id="269" r:id="rId9"/>
    <p:sldId id="264" r:id="rId10"/>
    <p:sldId id="259" r:id="rId11"/>
    <p:sldId id="261" r:id="rId12"/>
    <p:sldId id="263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6858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Презентация проекта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«Математика вокруг нас!»</a:t>
            </a:r>
          </a:p>
          <a:p>
            <a:pPr algn="ctr"/>
            <a:endParaRPr lang="ru-RU" sz="3600" b="1" dirty="0" smtClean="0">
              <a:latin typeface="Gabriola" pitchFamily="82" charset="0"/>
            </a:endParaRPr>
          </a:p>
          <a:p>
            <a:pPr algn="ctr"/>
            <a:r>
              <a:rPr lang="ru-RU" sz="3600" b="1" dirty="0" smtClean="0">
                <a:latin typeface="Gabriola" pitchFamily="82" charset="0"/>
              </a:rPr>
              <a:t>Подготовили: 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Мулюхина Наталья Николаевна</a:t>
            </a:r>
          </a:p>
          <a:p>
            <a:pPr algn="ctr"/>
            <a:r>
              <a:rPr lang="ru-RU" sz="3600" b="1" dirty="0" smtClean="0">
                <a:latin typeface="Gabriola" pitchFamily="82" charset="0"/>
              </a:rPr>
              <a:t>Симагина Анастасия Петровна</a:t>
            </a: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5" name="Рисунок 4" descr="C:\Users\Роман\Desktop\147___09\IMG_6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2667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ман\Desktop\147___09\IMG_63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05200"/>
            <a:ext cx="2590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ман\Desktop\147___09\IMG_63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43000"/>
            <a:ext cx="2514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pic>
        <p:nvPicPr>
          <p:cNvPr id="4" name="Рисунок 3" descr="C:\Users\Роман\Desktop\IMG_64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2812641" cy="210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ман\Desktop\IMG_64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838200"/>
            <a:ext cx="2667001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ман\Desktop\IMG_65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9844" y="3048000"/>
            <a:ext cx="326431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pic>
        <p:nvPicPr>
          <p:cNvPr id="4" name="Рисунок 3" descr="C:\Users\Роман\Desktop\IMG_65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0"/>
            <a:ext cx="4495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914400"/>
            <a:ext cx="5410200" cy="438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Третий этап: заключительный, обобщающий  /ноябрь месяц/</a:t>
            </a:r>
          </a:p>
          <a:p>
            <a:pPr algn="ctr"/>
            <a:endParaRPr lang="ru-RU" sz="3200" b="1" dirty="0" smtClean="0">
              <a:latin typeface="Gabriola" pitchFamily="82" charset="0"/>
            </a:endParaRPr>
          </a:p>
          <a:p>
            <a:pPr algn="ctr"/>
            <a:r>
              <a:rPr lang="ru-RU" sz="3200" b="1" dirty="0" smtClean="0">
                <a:latin typeface="Gabriola" pitchFamily="82" charset="0"/>
              </a:rPr>
              <a:t>План реализации:</a:t>
            </a:r>
          </a:p>
          <a:p>
            <a:pPr marL="342900" indent="-342900" algn="ctr">
              <a:buAutoNum type="arabicPeriod"/>
            </a:pPr>
            <a:r>
              <a:rPr lang="ru-RU" sz="3200" b="1" dirty="0" smtClean="0">
                <a:latin typeface="Gabriola" pitchFamily="82" charset="0"/>
              </a:rPr>
              <a:t>НОД</a:t>
            </a:r>
          </a:p>
          <a:p>
            <a:pPr marL="342900" indent="-342900" algn="ctr">
              <a:buAutoNum type="arabicPeriod"/>
            </a:pPr>
            <a:r>
              <a:rPr lang="ru-RU" sz="3200" b="1" dirty="0" smtClean="0">
                <a:latin typeface="Gabriola" pitchFamily="82" charset="0"/>
              </a:rPr>
              <a:t>Тематический коллаж «Превращение фигур в предметы»</a:t>
            </a:r>
          </a:p>
          <a:p>
            <a:pPr marL="342900" indent="-342900" algn="ctr">
              <a:buAutoNum type="arabicPeriod"/>
            </a:pPr>
            <a:r>
              <a:rPr lang="ru-RU" sz="3200" b="1" dirty="0" smtClean="0">
                <a:latin typeface="Gabriola" pitchFamily="82" charset="0"/>
              </a:rPr>
              <a:t>Математический вечер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pic>
        <p:nvPicPr>
          <p:cNvPr id="4" name="Рисунок 3" descr="C:\Users\Роман\Desktop\IMG_6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ман\Desktop\IMG_6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200400"/>
            <a:ext cx="3491067" cy="261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ман\Desktop\IMG_65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90600"/>
            <a:ext cx="2667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pic>
        <p:nvPicPr>
          <p:cNvPr id="4" name="Рисунок 3" descr="C:\Users\Роман\Desktop\97619844.46601620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"/>
            <a:ext cx="2731525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ман\Desktop\mnogofunkcionalnoe-matematicheskoe-posobie-na-polyanke-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286000"/>
            <a:ext cx="4724400" cy="331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ман\Desktop\15156e18e98fb1d9177bc4d3d732937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04800"/>
            <a:ext cx="2743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609600"/>
            <a:ext cx="5562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latin typeface="Gabriola" pitchFamily="82" charset="0"/>
              </a:rPr>
              <a:t>Учит нас она считать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И фигуры узнавать.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Объясняет цифры, знаки,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И задачки как решать!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Знать где лево, а где право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Знать </a:t>
            </a:r>
            <a:r>
              <a:rPr lang="ru-RU" sz="2800" b="1" dirty="0" smtClean="0">
                <a:latin typeface="Gabriola" pitchFamily="82" charset="0"/>
              </a:rPr>
              <a:t>длину </a:t>
            </a:r>
            <a:r>
              <a:rPr lang="ru-RU" sz="2800" b="1" dirty="0" smtClean="0">
                <a:latin typeface="Gabriola" pitchFamily="82" charset="0"/>
              </a:rPr>
              <a:t>и ширину.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Понимать значение: "равный",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"Больше", "меньше", высоту.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Математика - точна,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Математика - нужна!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Дети любят всё считать,</a:t>
            </a:r>
          </a:p>
          <a:p>
            <a:pPr algn="ctr" fontAlgn="base"/>
            <a:r>
              <a:rPr lang="ru-RU" sz="2800" b="1" dirty="0" smtClean="0">
                <a:latin typeface="Gabriola" pitchFamily="82" charset="0"/>
              </a:rPr>
              <a:t>Нужно только понимать!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762000"/>
            <a:ext cx="4800600" cy="467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Аннотация проекта:</a:t>
            </a:r>
            <a:endParaRPr lang="ru-RU" sz="2400" dirty="0" smtClean="0"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Проект направлен на решение вопросов развития интереса к игре и к математике.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Обоснование необходимости проекта: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Современному обществу нужны люди интеллектуально смелые, самостоятельные, оригинально мыслящие, творческие, умеющие принимать нестандартные решения. Все эти качества личности в дошкольном возрасте можно сформировать при помощи разнообразных игр через проектную деятельность.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9800" y="990600"/>
            <a:ext cx="464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Участники проекта: дети 6-7 лет (группа № 4), педагоги группы, родители воспитанников.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Цель проекта: Повышение у детей старшего дошкольного возраста интереса к математике посредством создания условий для исследовательской деятельности по изучению геометрических фигур, цифр и линий во взаимосвязи с окружающей жизнью, с предметами ближайшего окружения.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9800" y="990600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Продолжительность проекта: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реднесрочный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(3 месяца – сентябрь, октябрь, ноябрь)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00"/>
              </a:solidFill>
              <a:latin typeface="Gabriola" pitchFamily="82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Первый этап: подготовительный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/сентябрь месяц/</a:t>
            </a:r>
            <a:endParaRPr lang="ru-RU" sz="3200" dirty="0" smtClean="0"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2600" y="838200"/>
            <a:ext cx="5486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План реализации: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Выбор темы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Постановка проблемы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Постановка цели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Обдумывание шагов по достижению цели, форм и методов работы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Gabriola" pitchFamily="82" charset="0"/>
                <a:cs typeface="Arial" pitchFamily="34" charset="0"/>
              </a:rPr>
              <a:t>Подбор методической литературы и дидактических игр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pic>
        <p:nvPicPr>
          <p:cNvPr id="17410" name="Picture 2" descr="C:\Users\Роман\Desktop\detskie-poznavatelnye-igry-dlya-sem-let-75658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1828800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3" descr="C:\Users\Роман\Desktop\631433_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00400"/>
            <a:ext cx="1887778" cy="1681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2" name="Picture 4" descr="C:\Users\Роман\Desktop\scrn_big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143000"/>
            <a:ext cx="1877541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3" name="Picture 5" descr="C:\Users\Роман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1" y="3200401"/>
            <a:ext cx="1981199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pic>
        <p:nvPicPr>
          <p:cNvPr id="7" name="Рисунок 6" descr="C:\Users\Роман\Desktop\IMG_6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876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5" name="Рисунок 4" descr="C:\Users\Роман\Desktop\IMG_6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5105400" cy="44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оман\Desktop\New Pictu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914400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Второй этап: исследовательский</a:t>
            </a:r>
          </a:p>
          <a:p>
            <a:pPr algn="ctr"/>
            <a:r>
              <a:rPr lang="ru-RU" sz="2800" b="1" dirty="0" smtClean="0">
                <a:latin typeface="Gabriola" pitchFamily="82" charset="0"/>
              </a:rPr>
              <a:t>/октябрь месяц/</a:t>
            </a:r>
          </a:p>
          <a:p>
            <a:pPr algn="ctr"/>
            <a:endParaRPr lang="ru-RU" sz="2800" b="1" dirty="0" smtClean="0"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latin typeface="Gabriola" pitchFamily="82" charset="0"/>
              </a:rPr>
              <a:t>План реализации: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atin typeface="Gabriola" pitchFamily="82" charset="0"/>
              </a:rPr>
              <a:t>Дидактические игры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atin typeface="Gabriola" pitchFamily="82" charset="0"/>
              </a:rPr>
              <a:t>Наблюдения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atin typeface="Gabriola" pitchFamily="82" charset="0"/>
              </a:rPr>
              <a:t>Беседы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atin typeface="Gabriola" pitchFamily="82" charset="0"/>
              </a:rPr>
              <a:t>Отгадывание загадок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atin typeface="Gabriola" pitchFamily="82" charset="0"/>
              </a:rPr>
              <a:t>Рассматривание картин и иллюстраций </a:t>
            </a:r>
          </a:p>
          <a:p>
            <a:pPr algn="ctr"/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278</Words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17</cp:revision>
  <dcterms:created xsi:type="dcterms:W3CDTF">2017-09-27T17:40:07Z</dcterms:created>
  <dcterms:modified xsi:type="dcterms:W3CDTF">2017-11-23T21:01:22Z</dcterms:modified>
</cp:coreProperties>
</file>