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3"/>
    <p:sldId id="258" r:id="rId4"/>
    <p:sldId id="436" r:id="rId5"/>
    <p:sldId id="350" r:id="rId6"/>
    <p:sldId id="396" r:id="rId7"/>
    <p:sldId id="397" r:id="rId8"/>
    <p:sldId id="262" r:id="rId9"/>
    <p:sldId id="355" r:id="rId10"/>
    <p:sldId id="264" r:id="rId11"/>
    <p:sldId id="356" r:id="rId12"/>
    <p:sldId id="301" r:id="rId13"/>
    <p:sldId id="270" r:id="rId14"/>
    <p:sldId id="533" r:id="rId15"/>
    <p:sldId id="359" r:id="rId16"/>
    <p:sldId id="361" r:id="rId17"/>
    <p:sldId id="362" r:id="rId18"/>
    <p:sldId id="509" r:id="rId19"/>
    <p:sldId id="363" r:id="rId20"/>
    <p:sldId id="311" r:id="rId21"/>
    <p:sldId id="440" r:id="rId22"/>
    <p:sldId id="437" r:id="rId23"/>
    <p:sldId id="275" r:id="rId24"/>
    <p:sldId id="382" r:id="rId25"/>
    <p:sldId id="343" r:id="rId26"/>
    <p:sldId id="439" r:id="rId27"/>
    <p:sldId id="39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1F1FB1"/>
    <a:srgbClr val="E6F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7" autoAdjust="0"/>
  </p:normalViewPr>
  <p:slideViewPr>
    <p:cSldViewPr showGuides="1">
      <p:cViewPr varScale="1">
        <p:scale>
          <a:sx n="101" d="100"/>
          <a:sy n="101" d="100"/>
        </p:scale>
        <p:origin x="294" y="114"/>
      </p:cViewPr>
      <p:guideLst>
        <p:guide orient="horz" pos="216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3348A-DC81-444D-B10D-A9090646281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5EA93-782F-41CE-85BF-DD6481CA5FB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CD6E7B3-4323-4528-8E24-ECCDC35A9A3F}" type="slidenum">
              <a:rPr lang="ru-RU" smtClean="0"/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7531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7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en-US" sz="7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ЛАВРОВОЙ СВЕТЛАНЫ ВАСИЛЬЕВНЫ</a:t>
            </a:r>
            <a:endParaRPr lang="ru-RU" sz="3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 – преподавателя </a:t>
            </a:r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настольному теннису</a:t>
            </a:r>
            <a:b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учреждения</a:t>
            </a:r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образования</a:t>
            </a:r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документ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12" y="0"/>
            <a:ext cx="459861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6" y="0"/>
            <a:ext cx="45243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 descr="работа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86280" y="155575"/>
            <a:ext cx="4843145" cy="6569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940"/>
            <a:ext cx="8229600" cy="4290060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 выполнили: </a:t>
            </a:r>
            <a:endParaRPr lang="ru-RU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юношеский разряд:  32 человека</a:t>
            </a:r>
            <a:endParaRPr lang="ru-RU" sz="2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200" dirty="0"/>
          </a:p>
        </p:txBody>
      </p:sp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00380" y="430530"/>
            <a:ext cx="8197850" cy="161671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sz="29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-1069169824" y="-1070312824"/>
            <a:ext cx="2147011200" cy="21470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7664" y="-963488"/>
            <a:ext cx="5976664" cy="87129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14356"/>
            <a:ext cx="7929618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мастер-классов, мероприятий</a:t>
            </a:r>
            <a:endParaRPr lang="ru-RU" sz="2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997838"/>
            <a:ext cx="7643866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b="1" i="1" dirty="0" smtClean="0"/>
              <a:t> </a:t>
            </a:r>
            <a:endParaRPr lang="ru-RU" b="1" i="1" dirty="0" smtClean="0"/>
          </a:p>
          <a:p>
            <a:pPr>
              <a:buFont typeface="Wingdings 2" panose="05020102010507070707" pitchFamily="18" charset="2"/>
              <a:buNone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  <a:endParaRPr lang="ru-RU" sz="22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ru-RU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buFont typeface="Wingdings 2" panose="05020102010507070707" pitchFamily="18" charset="2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мастер - класс для тренеров – преподавателей  по настольному теннису ДЮСШ по теме: «Совершенствование техники игры топ-спин   в настольном теннисе»,  12 апреля 2023г.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спортивном зале МОУ СОШ № 17.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масте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785818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на научно-практических конференциях,</a:t>
            </a:r>
            <a:b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семинарах, секциях;  проведение открытых уроков, мастер-классов, мероприятий; участие в конкурсах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215" y="2071370"/>
            <a:ext cx="7907655" cy="227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sz="2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республиканском уровне: </a:t>
            </a:r>
            <a:endParaRPr lang="ru-RU" sz="22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активное участие в судействе муниципальных, республиканских соревнований по настольному теннису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 2" panose="05020102010507070707" pitchFamily="18" charset="2"/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удья арешки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14486"/>
            <a:ext cx="464400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14486"/>
            <a:ext cx="44805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удья дени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0"/>
            <a:ext cx="453682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287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57785" y="1268730"/>
            <a:ext cx="8825230" cy="5104130"/>
          </a:xfrm>
        </p:spPr>
        <p:txBody>
          <a:bodyPr>
            <a:no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уровень:</a:t>
            </a:r>
            <a:endParaRPr lang="ru-RU" sz="20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Цапкина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Виктория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первенстве г.о. Саранск по настольному теннису 2023г.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Лазарева Полина -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место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на первенстве г.о. Саранск по настольному теннису 2023г;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910431"/>
          </a:xfrm>
        </p:spPr>
        <p:txBody>
          <a:bodyPr>
            <a:norm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официальных соревнованиях</a:t>
            </a:r>
            <a:endParaRPr lang="ru-RU" sz="2600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sz="2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Образование:  Высшее</a:t>
            </a:r>
            <a:endParaRPr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МГПИ им. М. Е. Евсевьева, факультет «Физическая культура» дата выдачи 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</a:t>
            </a:r>
            <a:r>
              <a:rPr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.0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2007</a:t>
            </a:r>
            <a:r>
              <a:rPr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года. </a:t>
            </a:r>
            <a:endParaRPr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Стаж педагогической работы: по специальности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17 </a:t>
            </a:r>
            <a:r>
              <a:rPr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лет. Общий стаж работы: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17 лет</a:t>
            </a:r>
            <a:endParaRPr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по специальности 17 лет.</a:t>
            </a:r>
            <a:endParaRPr 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17 лет</a:t>
            </a:r>
            <a:endParaRPr lang="ru-RU" altLang="ru-RU" sz="2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ru-RU" altLang="ru-RU" sz="203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Наличие квалификационной категории: ВЫСШАЯ</a:t>
            </a:r>
            <a:endParaRPr lang="ru-RU" altLang="ru-RU" sz="203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20000"/>
              </a:lnSpc>
              <a:buClrTx/>
              <a:buSzPct val="9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Дата последней аттестации: 28.12.2011 г.</a:t>
            </a:r>
            <a:endParaRPr lang="ru-RU" alt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ru-RU" sz="22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60" y="-27305"/>
            <a:ext cx="4612640" cy="6858000"/>
          </a:xfrm>
          <a:prstGeom prst="rect">
            <a:avLst/>
          </a:prstGeom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" y="0"/>
            <a:ext cx="4606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изе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7665"/>
            <a:ext cx="8229600" cy="4686935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прогулки на лыжах, коньках, посещение бассейна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/>
              <a:buNone/>
              <a:defRPr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2858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 с родителями воспитанников</a:t>
            </a:r>
            <a:br>
              <a:rPr lang="ru-RU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роди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28625" y="260647"/>
            <a:ext cx="8229600" cy="864097"/>
          </a:xfrm>
        </p:spPr>
        <p:txBody>
          <a:bodyPr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</a:t>
            </a:r>
            <a:b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разработок</a:t>
            </a:r>
            <a:endParaRPr lang="ru-RU" sz="26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68300" y="1718945"/>
            <a:ext cx="8507095" cy="3143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73050" marR="0" lvl="0" indent="-269875" algn="l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Разработано методическое пособие на тему: </a:t>
            </a:r>
            <a:r>
              <a:rPr lang="ru-RU" sz="2000" i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Методика воспитания</a:t>
            </a:r>
            <a:endParaRPr lang="ru-RU" sz="2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скоростных способностей в настольном теннисе</a:t>
            </a:r>
            <a:r>
              <a:rPr lang="ru-RU" sz="2000" b="1" i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». 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Методическое пособие</a:t>
            </a:r>
            <a:endParaRPr lang="ru-RU" altLang="ru-RU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рекомендовано к внедрению в тренировочный процесс на заседании</a:t>
            </a:r>
            <a:endParaRPr lang="ru-RU" altLang="ru-RU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кафедры теории методики физической культуры и спорта Мордовского</a:t>
            </a:r>
            <a:endParaRPr lang="ru-RU" altLang="ru-RU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государственного педагогического университета им. М.Е. </a:t>
            </a:r>
            <a:r>
              <a:rPr lang="ru-RU" altLang="ru-RU" sz="2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Евсевьева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ru-RU" sz="2000" b="1" u="sng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Рецензент:</a:t>
            </a:r>
            <a:endParaRPr kumimoji="0" lang="ru-RU" altLang="ru-RU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Трескин М.Ю.</a:t>
            </a: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кандидат педагогических наук, доцент кафедры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305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r>
              <a:rPr lang="ru-RU" altLang="ru-RU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физического воспитания и спортивных дисциплин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1780" marR="0" lvl="0" indent="-269875" algn="just" defTabSz="44958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95000"/>
              <a:buFontTx/>
              <a:buNone/>
              <a:tabLst>
                <a:tab pos="273050" algn="l"/>
                <a:tab pos="720725" algn="l"/>
                <a:tab pos="1169670" algn="l"/>
                <a:tab pos="1619250" algn="l"/>
                <a:tab pos="2068195" algn="l"/>
                <a:tab pos="2517775" algn="l"/>
                <a:tab pos="2966720" algn="l"/>
                <a:tab pos="3416300" algn="l"/>
                <a:tab pos="3865245" algn="l"/>
                <a:tab pos="4314825" algn="l"/>
                <a:tab pos="4763770" algn="l"/>
                <a:tab pos="5213350" algn="l"/>
                <a:tab pos="5662295" algn="l"/>
                <a:tab pos="6111875" algn="l"/>
                <a:tab pos="6560820" algn="l"/>
                <a:tab pos="7010400" algn="l"/>
                <a:tab pos="7459345" algn="l"/>
                <a:tab pos="7908925" algn="l"/>
                <a:tab pos="8357870" algn="l"/>
                <a:tab pos="8807450" algn="l"/>
                <a:tab pos="9256395" algn="l"/>
              </a:tabLst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етод.титу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0"/>
            <a:ext cx="463105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" y="0"/>
            <a:ext cx="45632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мето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820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 descr="характеристика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40610" y="260350"/>
            <a:ext cx="4462145" cy="65512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142852"/>
            <a:ext cx="7429552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обеспечения повышения уровня подготовленности воспитанников</a:t>
            </a:r>
            <a:endParaRPr lang="ru-RU" sz="2600" dirty="0">
              <a:solidFill>
                <a:srgbClr val="FFFF00"/>
              </a:solidFill>
            </a:endParaRPr>
          </a:p>
        </p:txBody>
      </p:sp>
      <p:pic>
        <p:nvPicPr>
          <p:cNvPr id="2" name="Изображение 1" descr="протоко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875155" y="-294005"/>
            <a:ext cx="5391785" cy="866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протокол1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379220" y="-739140"/>
            <a:ext cx="6263005" cy="83718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протокол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349375" y="-948690"/>
            <a:ext cx="6493510" cy="8709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179388" y="188913"/>
            <a:ext cx="8785225" cy="6335712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Сохранность контингента воспитанников </a:t>
            </a:r>
            <a:b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этапах спортивной подготовки</a:t>
            </a:r>
            <a:endParaRPr lang="ru-RU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50" y="1663065"/>
          <a:ext cx="8712835" cy="4868545"/>
        </p:xfrm>
        <a:graphic>
          <a:graphicData uri="http://schemas.openxmlformats.org/drawingml/2006/table">
            <a:tbl>
              <a:tblPr/>
              <a:tblGrid>
                <a:gridCol w="1649095"/>
                <a:gridCol w="1296035"/>
                <a:gridCol w="1177925"/>
                <a:gridCol w="1087755"/>
                <a:gridCol w="1202055"/>
                <a:gridCol w="1303020"/>
                <a:gridCol w="996950"/>
              </a:tblGrid>
              <a:tr h="994410">
                <a:tc rowSpan="2"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2022 учебный год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734695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5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  <a:endPara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4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  <a:endPara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1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г.о.</a:t>
                      </a:r>
                      <a:endParaRPr lang="ru-RU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сохр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52320" y="188595"/>
            <a:ext cx="4707890" cy="6588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/>
              <a:buNone/>
              <a:defRPr/>
            </a:pP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работы учебных групп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Протоколы, положения соревнований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планы и рабочий план конспект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ru-RU" sz="22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Перспективный план</a:t>
            </a:r>
            <a:endParaRPr lang="ru-RU" sz="2200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404495"/>
            <a:ext cx="8229600" cy="700405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анализа текущей документации</a:t>
            </a:r>
            <a:endParaRPr lang="ru-RU" sz="28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3712</Words>
  <Application>WPS Presentation</Application>
  <PresentationFormat>Экран (4:3)</PresentationFormat>
  <Paragraphs>182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SimSun</vt:lpstr>
      <vt:lpstr>Wingdings</vt:lpstr>
      <vt:lpstr>Wingdings 2</vt:lpstr>
      <vt:lpstr>Wingdings 2</vt:lpstr>
      <vt:lpstr>Times New Roman</vt:lpstr>
      <vt:lpstr>Microsoft YaHei</vt:lpstr>
      <vt:lpstr>Arial Unicode MS</vt:lpstr>
      <vt:lpstr>Constantia</vt:lpstr>
      <vt:lpstr>Calibri</vt:lpstr>
      <vt:lpstr>Бумажная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Результаты анализа текущей документации</vt:lpstr>
      <vt:lpstr>PowerPoint 演示文稿</vt:lpstr>
      <vt:lpstr>PowerPoint 演示文稿</vt:lpstr>
      <vt:lpstr>                   Выполнение воспитанниками требований для присвоения спортивных званий и разрядов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Результаты участия воспитанников в официальных соревнованиях</vt:lpstr>
      <vt:lpstr>PowerPoint 演示文稿</vt:lpstr>
      <vt:lpstr>PowerPoint 演示文稿</vt:lpstr>
      <vt:lpstr>  Система взаимодействия  с родителями воспитанников </vt:lpstr>
      <vt:lpstr>PowerPoint 演示文稿</vt:lpstr>
      <vt:lpstr>Наличие авторских программ,  методических разработок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434</cp:revision>
  <dcterms:created xsi:type="dcterms:W3CDTF">2013-09-05T17:59:00Z</dcterms:created>
  <dcterms:modified xsi:type="dcterms:W3CDTF">2024-01-24T10:50:59Z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851B079D9C444017823AAA2DC33F7F63</vt:lpwstr>
  </property>
  <property fmtid="{D5CDD505-2E9C-101B-9397-08002B2CF9AE}" pid="3" name="KSOProductBuildVer">
    <vt:lpwstr>1049-12.2.0.13416</vt:lpwstr>
  </property>
</Properties>
</file>