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8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1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3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5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5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7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8B71-670D-4EFE-8E31-AEC9BE4A81CB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B519-3ECC-4FAD-9EDC-FDCDCB0E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9"/>
            <a:ext cx="971600" cy="95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0" t="30560" r="36560" b="30920"/>
          <a:stretch/>
        </p:blipFill>
        <p:spPr bwMode="auto">
          <a:xfrm>
            <a:off x="107505" y="620689"/>
            <a:ext cx="1008112" cy="9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56" y="552242"/>
            <a:ext cx="9011944" cy="19442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Всероссийская образовательная акция</a:t>
            </a:r>
            <a:br>
              <a:rPr lang="ru-RU" sz="4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с международным участием </a:t>
            </a:r>
            <a:br>
              <a:rPr lang="ru-RU" sz="4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«Диктант на </a:t>
            </a:r>
            <a:r>
              <a:rPr lang="ru-RU" sz="4000" dirty="0" err="1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мокшанском</a:t>
            </a:r>
            <a:r>
              <a:rPr lang="ru-RU" sz="4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и эрзянском языках»</a:t>
            </a:r>
            <a:endParaRPr lang="ru-RU" sz="4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74808"/>
            <a:ext cx="5400600" cy="31629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Организаторы: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Поволжский центр культур финно-угорских народов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ри поддержке Министерства культуры,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национальной политики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и архивного дела Республики Мордовия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2" y="0"/>
            <a:ext cx="9023904" cy="5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" y="6303963"/>
            <a:ext cx="90233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00872"/>
            <a:ext cx="4582740" cy="36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22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Всероссийская образовательная акция  с международным участием  «Диктант на мокшанском и эрзянском языках»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образовательная акция  с международным участием  «Диктант на мокшанском и эрзянском языках»</dc:title>
  <dc:creator>Windows User</dc:creator>
  <cp:lastModifiedBy>Windows User</cp:lastModifiedBy>
  <cp:revision>10</cp:revision>
  <cp:lastPrinted>2019-04-17T08:49:08Z</cp:lastPrinted>
  <dcterms:created xsi:type="dcterms:W3CDTF">2019-04-15T11:09:16Z</dcterms:created>
  <dcterms:modified xsi:type="dcterms:W3CDTF">2019-04-17T13:05:52Z</dcterms:modified>
</cp:coreProperties>
</file>