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88" r:id="rId10"/>
    <p:sldId id="286" r:id="rId11"/>
    <p:sldId id="271" r:id="rId12"/>
    <p:sldId id="301" r:id="rId13"/>
    <p:sldId id="306" r:id="rId14"/>
    <p:sldId id="272" r:id="rId15"/>
    <p:sldId id="273" r:id="rId16"/>
    <p:sldId id="293" r:id="rId17"/>
    <p:sldId id="274" r:id="rId18"/>
    <p:sldId id="275" r:id="rId19"/>
    <p:sldId id="280" r:id="rId20"/>
    <p:sldId id="282" r:id="rId21"/>
    <p:sldId id="264" r:id="rId22"/>
    <p:sldId id="265" r:id="rId23"/>
    <p:sldId id="267" r:id="rId24"/>
    <p:sldId id="279" r:id="rId25"/>
    <p:sldId id="268" r:id="rId26"/>
    <p:sldId id="269" r:id="rId27"/>
    <p:sldId id="263" r:id="rId28"/>
    <p:sldId id="307" r:id="rId29"/>
    <p:sldId id="304" r:id="rId30"/>
    <p:sldId id="278" r:id="rId31"/>
    <p:sldId id="292" r:id="rId32"/>
    <p:sldId id="289" r:id="rId33"/>
    <p:sldId id="290" r:id="rId34"/>
    <p:sldId id="308" r:id="rId35"/>
    <p:sldId id="311" r:id="rId36"/>
    <p:sldId id="310" r:id="rId37"/>
    <p:sldId id="297" r:id="rId38"/>
    <p:sldId id="299" r:id="rId39"/>
    <p:sldId id="294" r:id="rId40"/>
    <p:sldId id="298" r:id="rId41"/>
    <p:sldId id="302" r:id="rId42"/>
    <p:sldId id="305" r:id="rId43"/>
    <p:sldId id="28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8855" autoAdjust="0"/>
  </p:normalViewPr>
  <p:slideViewPr>
    <p:cSldViewPr>
      <p:cViewPr varScale="1">
        <p:scale>
          <a:sx n="65" d="100"/>
          <a:sy n="65" d="100"/>
        </p:scale>
        <p:origin x="-54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44CD1-AD42-4556-A620-27994BB70E3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A2DAE-0EC8-4CDF-9CF9-9E52782F32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am.ru/users/182472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infourok.ru&amp;cc_key=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119.pn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0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Министерство образования РМ</a:t>
            </a:r>
            <a:b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ПОРТФОЛИО</a:t>
            </a:r>
            <a:b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Беляевой Татьяны Леонидовны</a:t>
            </a: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/>
            </a:r>
            <a:b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педагога дополнительного образования</a:t>
            </a:r>
            <a:b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МУ ДО  «Центр детского творчества №2» </a:t>
            </a:r>
          </a:p>
          <a:p>
            <a:pPr algn="ctr"/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 го Саранск РМ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76872"/>
            <a:ext cx="56166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Дата рождения: 11.07.1967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Профессиональное образование: 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Высшее, Казанская Государственная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Академия Культуры и Искусства,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квалификация «Менеджер в социально-культурной деятельности»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Диплом ДВС  № 0126724, 08.04. 2000г.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Стаж педагогической работы по специальности: </a:t>
            </a: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25 лет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Общий трудовой стаж:    39 лет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Наличие квалификационной 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категории:    Высшая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Дата последней аттестации: </a:t>
            </a:r>
          </a:p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Приказ №541     от 22.05.2019 г. </a:t>
            </a:r>
          </a:p>
        </p:txBody>
      </p:sp>
      <p:pic>
        <p:nvPicPr>
          <p:cNvPr id="1026" name="Picture 2" descr="\\Server\e\Файлы\изображения\дети и я\A2S1Y-oA8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420888"/>
            <a:ext cx="2729855" cy="4036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Belyaeva\Desktop\АТТЕСТАЦИЯ 2024г\дипломы  детей\Снимок грамота 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052736"/>
            <a:ext cx="3960440" cy="54869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18864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Участие детей в конкурсах, выставках, акциях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Республиканский  уровень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8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4.    НАЛИЧИЕ  ПУБЛИКАЦИЙ</a:t>
            </a:r>
            <a:endParaRPr lang="ru-RU" altLang="ru-RU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Belyaeva\Downloads\fZ-QtEXvdwA.jpgпу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616669" cy="5112568"/>
          </a:xfrm>
          <a:prstGeom prst="rect">
            <a:avLst/>
          </a:prstGeom>
          <a:noFill/>
        </p:spPr>
      </p:pic>
      <p:pic>
        <p:nvPicPr>
          <p:cNvPr id="1027" name="Picture 3" descr="C:\Users\Belyaeva\Downloads\O9V3aheuMqY.jpg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495923" cy="2749643"/>
          </a:xfrm>
          <a:prstGeom prst="rect">
            <a:avLst/>
          </a:prstGeom>
          <a:noFill/>
        </p:spPr>
      </p:pic>
      <p:sp>
        <p:nvSpPr>
          <p:cNvPr id="6" name="Прямоугольник 5">
            <a:hlinkClick r:id="rId4"/>
          </p:cNvPr>
          <p:cNvSpPr/>
          <p:nvPr/>
        </p:nvSpPr>
        <p:spPr>
          <a:xfrm>
            <a:off x="4572000" y="4077072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https://www.maam.ru/users/1824724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4.    НАЛИЧИЕ  ПУБЛИКАЦИЙ</a:t>
            </a:r>
            <a:endParaRPr lang="ru-RU" altLang="ru-RU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Belyaeva\Desktop\АТТЕСТАЦИЯ 2024г\diplom_255594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2"/>
            <a:ext cx="3973750" cy="561662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692696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https://evrazio.ru/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5"/>
            </a:pPr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НАЛИЧИЕ  АВТОРСКИХ ПРОГРАММ, МЕТОДИЧЕСКИХ ПОСОБИ</a:t>
            </a:r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Й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уровень </a:t>
            </a:r>
          </a:p>
          <a:p>
            <a:pPr marL="342900" indent="-342900" algn="ctr"/>
            <a:endParaRPr lang="ru-RU" altLang="ru-RU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marL="342900" indent="-342900" algn="ctr"/>
            <a:endParaRPr lang="ru-RU" altLang="ru-RU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7" name="Picture 3" descr="C:\Users\Belyaeva\Pictures\Рисунок1д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802534" cy="5369962"/>
          </a:xfrm>
          <a:prstGeom prst="rect">
            <a:avLst/>
          </a:prstGeom>
          <a:noFill/>
        </p:spPr>
      </p:pic>
      <p:pic>
        <p:nvPicPr>
          <p:cNvPr id="5" name="Picture 2" descr="C:\Users\Belyaeva\Pictures\Без имен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08920"/>
            <a:ext cx="3528392" cy="219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6.  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772816"/>
            <a:ext cx="28344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D:\Аттестация 2024\письмо 8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72816"/>
            <a:ext cx="2880320" cy="4248472"/>
          </a:xfrm>
          <a:prstGeom prst="rect">
            <a:avLst/>
          </a:prstGeom>
          <a:noFill/>
        </p:spPr>
      </p:pic>
      <p:pic>
        <p:nvPicPr>
          <p:cNvPr id="30721" name="Picture 1" descr="C:\Users\Belyaeva\Pictures\Рисунок1.pngр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700808"/>
            <a:ext cx="302921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6.  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098" name="Picture 2" descr="C:\Users\Belyaeva\Desktop\АТТЕСТАЦИЯ 2024г\ДЕЯТЕЛЬНОСТЬ\00X-epJdXy8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3847976" cy="2664296"/>
          </a:xfrm>
          <a:prstGeom prst="rect">
            <a:avLst/>
          </a:prstGeom>
          <a:noFill/>
        </p:spPr>
      </p:pic>
      <p:pic>
        <p:nvPicPr>
          <p:cNvPr id="4100" name="Picture 4" descr="C:\Users\Belyaeva\Desktop\АТТЕСТАЦИЯ 2024г\ДЕЯТЕЛЬНОСТЬ\keZL26mDqs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912886" cy="2592288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7308304" y="3789040"/>
            <a:ext cx="1080120" cy="19432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221088"/>
            <a:ext cx="3528392" cy="22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МБУК«Мемориальный музей военного и трудового подвига 1941-1945гг.»,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Филиал «Музей А.И. Полежаева» Выступление на семинаре «Патриотические чтения, посвященные 80-й годовщине начала ВОВ 1941-1945гг», 2020 г.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4272677"/>
            <a:ext cx="3240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МБУК«Мемориальный музей военного и трудового подвига 1941-1945гг.» Выступление на презентации книги «Помним и чтим» «Патриотическое воспитание молодёжи на примере литературных произведений мордовских поэтов», 2021 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6.  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700808"/>
            <a:ext cx="27003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Belyaeva\Desktop\АТТЕСТАЦИЯ 2024г\Аттестация 2024\Сканы\MtPHLkbqFy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078175" cy="3672408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419872" y="1861665"/>
            <a:ext cx="259228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МБУК«Мемориальный музей военного и трудового подвига 1941-1945гг.»,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Филиал «Музей А.И. Полежаева»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Выступление на презентации  книги А.В.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Папеты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 «Как нам живётся свободными» «Педагогические аспекты содержания главы №7»,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2023г.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746" name="Picture 2" descr="D:\Аттестация 2024\справки\9 - 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605305" cy="5140971"/>
          </a:xfrm>
          <a:prstGeom prst="rect">
            <a:avLst/>
          </a:prstGeom>
          <a:noFill/>
        </p:spPr>
      </p:pic>
      <p:pic>
        <p:nvPicPr>
          <p:cNvPr id="27649" name="Picture 1" descr="C:\Users\Belyaeva\Pictures\Рисунок1.pngр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96751"/>
            <a:ext cx="3600400" cy="5123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https://sun9-26.userapi.com/impg/EWnypPQfaclUVu8bhCz9SdFIUXOjCKJ6GlqgUw/jhVyHt1HwKU.jpg?size=2560x1545&amp;quality=96&amp;sign=46279981e6418960458f25c9e21b6c0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861048"/>
            <a:ext cx="3146069" cy="1898702"/>
          </a:xfrm>
          <a:prstGeom prst="rect">
            <a:avLst/>
          </a:prstGeom>
          <a:noFill/>
        </p:spPr>
      </p:pic>
      <p:pic>
        <p:nvPicPr>
          <p:cNvPr id="5" name="Picture 10" descr="https://sun9-40.userapi.com/impg/xuf-V1Ka8dLetE3Dl0O8mS_J6dBdZLDEMEJMSg/_QZeQfR1O88.jpg?size=2078x2160&amp;quality=96&amp;sign=fd12edb7bf0eb3c50de68cc22b25682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005064"/>
            <a:ext cx="2232248" cy="2320334"/>
          </a:xfrm>
          <a:prstGeom prst="rect">
            <a:avLst/>
          </a:prstGeom>
          <a:noFill/>
        </p:spPr>
      </p:pic>
      <p:pic>
        <p:nvPicPr>
          <p:cNvPr id="7" name="Picture 14" descr="https://sun9-13.userapi.com/impg/24d1FnHVqoZsdk9vo1aOL2qe7Q_YBJAV-xkTMA/xuO2WUf0zK4.jpg?size=2560x1707&amp;quality=96&amp;sign=39222e6eb4848a2803f54fd04846c90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933056"/>
            <a:ext cx="2915754" cy="19442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3068960"/>
            <a:ext cx="62646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МБУК «Мемориальный музей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военного и трудового подвига 1941-1945гг.», филиал «Музей А.И. Полежаева» «Поздравление сотрудников Музея А.И. Полежаева», 2021г.</a:t>
            </a:r>
          </a:p>
          <a:p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524677"/>
            <a:ext cx="2034226" cy="271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5436096" y="5805264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Новогоднее представление «Дед  Мороз и космические пришельцы» для детей объединения «Путь к сцене», 2021г.</a:t>
            </a:r>
          </a:p>
        </p:txBody>
      </p:sp>
      <p:pic>
        <p:nvPicPr>
          <p:cNvPr id="10" name="Picture 2" descr="C:\Users\Belyaeva\Desktop\АТТЕСТАЦИЯ 2024г\ДЕЯТЕЛЬНОСТЬ\Cp6RxTJtgx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836712"/>
            <a:ext cx="2784309" cy="208823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48680"/>
            <a:ext cx="225836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259632" y="116633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14041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836712"/>
            <a:ext cx="145816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36712"/>
            <a:ext cx="14041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924944"/>
            <a:ext cx="1368152" cy="182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869160"/>
            <a:ext cx="1368152" cy="182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780928"/>
            <a:ext cx="1368152" cy="18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4869160"/>
            <a:ext cx="1368152" cy="18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2852936"/>
            <a:ext cx="1332148" cy="177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6012160" y="1268760"/>
            <a:ext cx="2880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МБУК «Мемориальный музей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военного и трудового подвига 1941-1945гг.», филиал «Музей А.И. Полежаева» Всероссийская акция «Ночь в Музее», 2023г.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5" name="Picture 2" descr="https://sun9-42.userapi.com/impg/d8qm3FfSvxbtJaoP58QT9V5BVZvOfPi_loFdLA/DySRAbJEHjY.jpg?size=960x1280&amp;quality=95&amp;sign=98482931f9545bc0441549b6c645c365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3356992"/>
            <a:ext cx="2123220" cy="2830960"/>
          </a:xfrm>
          <a:prstGeom prst="rect">
            <a:avLst/>
          </a:prstGeom>
          <a:noFill/>
        </p:spPr>
      </p:pic>
      <p:pic>
        <p:nvPicPr>
          <p:cNvPr id="16" name="Picture 2" descr="\\Server\e\Файлы\изображения\дети и я\Новая папка\CFK3iCsJomU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3968" y="4725144"/>
            <a:ext cx="1759850" cy="201622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27584" y="18864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47667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 Характеристика-представление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052736"/>
            <a:ext cx="434042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 descr="C:\Users\Belyaeva\Desktop\АТТЕСТАЦИЯ 2024г\Для аттестации\Рисунок1.jp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89040"/>
            <a:ext cx="4451902" cy="2520280"/>
          </a:xfrm>
          <a:prstGeom prst="rect">
            <a:avLst/>
          </a:prstGeom>
          <a:noFill/>
        </p:spPr>
      </p:pic>
      <p:pic>
        <p:nvPicPr>
          <p:cNvPr id="2050" name="Picture 2" descr="D:\Аттестация 2024\справки\9 - 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8760"/>
            <a:ext cx="3465185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elyaeva\Desktop\Новая папка\4B9Guj1npk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933056"/>
            <a:ext cx="3351444" cy="2636173"/>
          </a:xfrm>
          <a:prstGeom prst="rect">
            <a:avLst/>
          </a:prstGeom>
          <a:noFill/>
        </p:spPr>
      </p:pic>
      <p:pic>
        <p:nvPicPr>
          <p:cNvPr id="39939" name="Picture 3" descr="C:\Users\Belyaeva\Desktop\Новая папка\dlkms5sDqe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3096344" cy="2322258"/>
          </a:xfrm>
          <a:prstGeom prst="rect">
            <a:avLst/>
          </a:prstGeom>
          <a:noFill/>
        </p:spPr>
      </p:pic>
      <p:pic>
        <p:nvPicPr>
          <p:cNvPr id="39940" name="Picture 4" descr="C:\Users\Belyaeva\Desktop\Новая папка\u6bg3L3Ij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836712"/>
            <a:ext cx="2880320" cy="2160240"/>
          </a:xfrm>
          <a:prstGeom prst="rect">
            <a:avLst/>
          </a:prstGeom>
          <a:noFill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933056"/>
            <a:ext cx="1835249" cy="244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717032"/>
            <a:ext cx="18362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547664" y="3068960"/>
            <a:ext cx="58326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Парк Культуры и отдыха им. А.С. Пушкина Муниципальная акция  в День   пожилых людей «Букет доброты», 2023 г.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8640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elyaeva\Desktop\АТТЕСТАЦИЯ 2024г\Для аттестации\Рисунок1.jp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437112"/>
            <a:ext cx="3348371" cy="2232248"/>
          </a:xfrm>
          <a:prstGeom prst="rect">
            <a:avLst/>
          </a:prstGeom>
          <a:noFill/>
        </p:spPr>
      </p:pic>
      <p:pic>
        <p:nvPicPr>
          <p:cNvPr id="2051" name="Picture 3" descr="C:\Users\Belyaeva\Desktop\АТТЕСТАЦИЯ 2024г\Для аттестации\Рисунок1.jpg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2520280" cy="168709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63688" y="2924944"/>
            <a:ext cx="53285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Центр детского творчества № 2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Детское творческое объединение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«Путь к сцене»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Спектакль по мотивам произведений русской литературы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«К нам едет режиссёр!», 2023г.</a:t>
            </a:r>
          </a:p>
          <a:p>
            <a:endParaRPr lang="ru-RU" dirty="0"/>
          </a:p>
        </p:txBody>
      </p:sp>
      <p:pic>
        <p:nvPicPr>
          <p:cNvPr id="8193" name="Picture 1" descr="C:\Users\Belyaeva\Desktop\АТТЕСТАЦИЯ 2024г\Для аттестации\Рисунок1.jpg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908720"/>
            <a:ext cx="2748499" cy="1834902"/>
          </a:xfrm>
          <a:prstGeom prst="rect">
            <a:avLst/>
          </a:prstGeom>
          <a:noFill/>
        </p:spPr>
      </p:pic>
      <p:pic>
        <p:nvPicPr>
          <p:cNvPr id="8194" name="Picture 2" descr="C:\Users\Belyaeva\Desktop\АТТЕСТАЦИЯ 2024г\Для аттестации\Рисунок1.jpg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980728"/>
            <a:ext cx="2659902" cy="1800200"/>
          </a:xfrm>
          <a:prstGeom prst="rect">
            <a:avLst/>
          </a:prstGeom>
          <a:noFill/>
        </p:spPr>
      </p:pic>
      <p:pic>
        <p:nvPicPr>
          <p:cNvPr id="8195" name="Picture 3" descr="C:\Users\Belyaeva\Desktop\АТТЕСТАЦИЯ 2024г\Для аттестации\Рисунок1.jpg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80728"/>
            <a:ext cx="2664296" cy="1852220"/>
          </a:xfrm>
          <a:prstGeom prst="rect">
            <a:avLst/>
          </a:prstGeom>
          <a:noFill/>
        </p:spPr>
      </p:pic>
      <p:pic>
        <p:nvPicPr>
          <p:cNvPr id="8196" name="Picture 4" descr="C:\Users\Belyaeva\Desktop\АТТЕСТАЦИЯ 2024г\Для аттестации\Рисунок1.jpg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789040"/>
            <a:ext cx="2589353" cy="17281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188639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sun9-58.userapi.com/impg/ccZaf_meXyQdk8PkkwDutwUBXZ8vnOTirlgh2w/7hhRsbq4BUg.jpg?size=1280x960&amp;quality=95&amp;sign=f8b7ede147fc7267c870dcbe105417b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2592288" cy="2016224"/>
          </a:xfrm>
          <a:prstGeom prst="rect">
            <a:avLst/>
          </a:prstGeom>
          <a:noFill/>
        </p:spPr>
      </p:pic>
      <p:pic>
        <p:nvPicPr>
          <p:cNvPr id="6150" name="Picture 6" descr="https://sun9-20.userapi.com/impg/J9kYi9o_e7yknd0KgXXeWLDUBp9SChqro1IDqg/HiG9_fLzA-8.jpg?size=1280x960&amp;quality=95&amp;sign=f614107440e5ca3945071853ff3c4f1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76672"/>
            <a:ext cx="2592288" cy="1944216"/>
          </a:xfrm>
          <a:prstGeom prst="rect">
            <a:avLst/>
          </a:prstGeom>
          <a:noFill/>
        </p:spPr>
      </p:pic>
      <p:pic>
        <p:nvPicPr>
          <p:cNvPr id="6152" name="Picture 8" descr="https://sun9-20.userapi.com/impg/7l6RNecqBeK-ptMkP-ms5GzfoNBHFkZFkQIxYw/4C5OvwxVmno.jpg?size=1280x960&amp;quality=95&amp;sign=476c47e01efdaea555cb9fa5788740b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8920"/>
            <a:ext cx="2592288" cy="1944216"/>
          </a:xfrm>
          <a:prstGeom prst="rect">
            <a:avLst/>
          </a:prstGeom>
          <a:noFill/>
        </p:spPr>
      </p:pic>
      <p:pic>
        <p:nvPicPr>
          <p:cNvPr id="6154" name="Picture 10" descr="https://sun9-13.userapi.com/impg/8uX9yBofk58qxxrp526xSZ4xEXiZ3K0kGZW6uw/37zWMUkAeBY.jpg?size=1280x960&amp;quality=95&amp;sign=c4cb2fa15067e598bb58951288dd110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653136"/>
            <a:ext cx="2592288" cy="1944216"/>
          </a:xfrm>
          <a:prstGeom prst="rect">
            <a:avLst/>
          </a:prstGeom>
          <a:noFill/>
        </p:spPr>
      </p:pic>
      <p:pic>
        <p:nvPicPr>
          <p:cNvPr id="6156" name="Picture 12" descr="https://sun9-54.userapi.com/impg/4RKToeQv0c8jwq28Hp7k0Xb0b4OarnzmIQHXSA/gOMEv9_Fawo.jpg?size=1280x960&amp;quality=95&amp;sign=9c07d7be2e0d8bdd6c1c4f790794b45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97152"/>
            <a:ext cx="2448272" cy="1836204"/>
          </a:xfrm>
          <a:prstGeom prst="rect">
            <a:avLst/>
          </a:prstGeom>
          <a:noFill/>
        </p:spPr>
      </p:pic>
      <p:pic>
        <p:nvPicPr>
          <p:cNvPr id="6158" name="Picture 14" descr="https://sun9-63.userapi.com/impg/9XEjsaUltr6cGcvdVV6mk9OaunzlvqTh_dWthg/K1eP5FDS1kE.jpg?size=1280x960&amp;quality=95&amp;sign=c259b2fc17f564dd454e68cffe3d4e4e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564904"/>
            <a:ext cx="2592288" cy="1944216"/>
          </a:xfrm>
          <a:prstGeom prst="rect">
            <a:avLst/>
          </a:prstGeom>
          <a:noFill/>
        </p:spPr>
      </p:pic>
      <p:pic>
        <p:nvPicPr>
          <p:cNvPr id="8" name="Picture 16" descr="https://sun9-16.userapi.com/impg/WmAr4VlDpFmbqJ6CSTeThy-OtGaM3APCaFAWtg/hTQ2e-E89Dk.jpg?size=1920x1440&amp;quality=95&amp;sign=a0f355374f811ab50ab629bdad4160c8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293096"/>
            <a:ext cx="3072341" cy="230425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771800" y="2924944"/>
            <a:ext cx="36724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Центр детского творчества № 2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Детское творческое объединение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«Путь к сцене»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Мини-спектакль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«Сказка ложь, да в ней намёк»,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2023г.</a:t>
            </a:r>
          </a:p>
          <a:p>
            <a:r>
              <a:rPr lang="ru-RU" sz="2000" dirty="0" smtClean="0">
                <a:latin typeface="Arial Black" pitchFamily="34" charset="0"/>
              </a:rPr>
              <a:t> 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7170" name="Picture 2" descr="https://sun9-27.userapi.com/impg/-e6CtVSdsMd83jKRXMOBjOTdWLZdz0sCaYAmIQ/cS5am75xyR8.jpg?size=1280x960&amp;quality=95&amp;sign=5e8ad82ba34ae8e059586d4f1c5c0a93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764704"/>
            <a:ext cx="2736304" cy="205222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83568" y="116632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3501008"/>
            <a:ext cx="4968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Центр детского творчества № 2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Детское творческое объединение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«Путь к сцене»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Открытое занятие   «Мы – артисты!»,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    2023г.</a:t>
            </a:r>
          </a:p>
          <a:p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196752"/>
            <a:ext cx="5256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Центр детского творчества № 2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Детское творческое объединение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«Шоу Тайм»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Мастер-класс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«Сценическое мастерство», 2022г.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2" name="Picture 2" descr="\\Server\e\Файлы\изображения\дети и я\oMFGdjNz-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653136"/>
            <a:ext cx="3963048" cy="2016224"/>
          </a:xfrm>
          <a:prstGeom prst="rect">
            <a:avLst/>
          </a:prstGeom>
          <a:noFill/>
        </p:spPr>
      </p:pic>
      <p:pic>
        <p:nvPicPr>
          <p:cNvPr id="5123" name="Picture 3" descr="\\Server\e\Файлы\изображения\дети и я\Новая папка\9kmy8q1trQ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124744"/>
            <a:ext cx="2472274" cy="1854206"/>
          </a:xfrm>
          <a:prstGeom prst="rect">
            <a:avLst/>
          </a:prstGeom>
          <a:noFill/>
        </p:spPr>
      </p:pic>
      <p:pic>
        <p:nvPicPr>
          <p:cNvPr id="5124" name="Picture 4" descr="\\Server\e\Файлы\изображения\дети и я\Новая папка\-453yFHxW6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124744"/>
            <a:ext cx="2496278" cy="1872208"/>
          </a:xfrm>
          <a:prstGeom prst="rect">
            <a:avLst/>
          </a:prstGeom>
          <a:noFill/>
        </p:spPr>
      </p:pic>
      <p:pic>
        <p:nvPicPr>
          <p:cNvPr id="5125" name="Picture 5" descr="\\Server\e\Файлы\изображения\дети и я\Новая папка\wM6fkoEk-T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669027"/>
            <a:ext cx="1872208" cy="2496277"/>
          </a:xfrm>
          <a:prstGeom prst="rect">
            <a:avLst/>
          </a:prstGeom>
          <a:noFill/>
        </p:spPr>
      </p:pic>
      <p:pic>
        <p:nvPicPr>
          <p:cNvPr id="5126" name="Picture 6" descr="\\Server\e\Файлы\изображения\дети и я\Новая папка\KHEF_YIgjz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335" y="3861048"/>
            <a:ext cx="1740369" cy="219667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83568" y="18864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un9-4.userapi.com/impg/6rYQBZo5YnizR1QatcMHw3I7kkayl1BuGn6bJQ/eXz8ILyORDA.jpg?size=1200x1600&amp;quality=95&amp;sign=3e06cf485c2f4e76152a03799f5ce51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621021"/>
            <a:ext cx="2319722" cy="3092963"/>
          </a:xfrm>
          <a:prstGeom prst="rect">
            <a:avLst/>
          </a:prstGeom>
          <a:noFill/>
        </p:spPr>
      </p:pic>
      <p:pic>
        <p:nvPicPr>
          <p:cNvPr id="36868" name="Picture 4" descr="https://sun9-70.userapi.com/impg/L8wFEka2sPAPitBLjoSaG3Hn5PaakEGyVjCSIA/TCmWQ8VuqsA.jpg?size=1600x1200&amp;quality=95&amp;sign=24b7604dcdf58eebd2acbf052bcc5d5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3238667" cy="2429000"/>
          </a:xfrm>
          <a:prstGeom prst="rect">
            <a:avLst/>
          </a:prstGeom>
          <a:noFill/>
        </p:spPr>
      </p:pic>
      <p:pic>
        <p:nvPicPr>
          <p:cNvPr id="36870" name="Picture 6" descr="https://sun9-37.userapi.com/impg/TYIS1hODsqEMIpQby4gyAcEFhLa5mB8h0TKqPw/C7TBKCjGugs.jpg?size=1200x1600&amp;quality=95&amp;sign=592c40ee953d2f1ace05bcb4e75db08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92696"/>
            <a:ext cx="2430270" cy="3240360"/>
          </a:xfrm>
          <a:prstGeom prst="rect">
            <a:avLst/>
          </a:prstGeom>
          <a:noFill/>
        </p:spPr>
      </p:pic>
      <p:pic>
        <p:nvPicPr>
          <p:cNvPr id="36872" name="Picture 8" descr="https://sun9-22.userapi.com/impg/OZ3Q1H6xwJhfDGe9X5rPOl1GFc7feiAKO7aavQ/bJhJx2h-3ww.jpg?size=1600x1200&amp;quality=95&amp;sign=44feda2e23d86c02bfc3b6876930110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836712"/>
            <a:ext cx="3528392" cy="264629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07904" y="3717032"/>
            <a:ext cx="29523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Детское творческое объединение «Путь к сцене»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Мастер-класс «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Инсценирование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песни»,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2022г.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 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16632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852936"/>
            <a:ext cx="49685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Центр детского творчества № 2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Детское творческое объединение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«Шоу Тайм»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Открытое занятие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«Сценарная композиция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культурно-досуговых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мероприятий»,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2023г. 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4098" name="Picture 2" descr="\\Server\e\Файлы\изображения\дети и я\Новая папка\-AAH8hvqi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365104"/>
            <a:ext cx="3840425" cy="2160240"/>
          </a:xfrm>
          <a:prstGeom prst="rect">
            <a:avLst/>
          </a:prstGeom>
          <a:noFill/>
        </p:spPr>
      </p:pic>
      <p:pic>
        <p:nvPicPr>
          <p:cNvPr id="4100" name="Picture 4" descr="C:\Users\Belyaeva\Desktop\Новая папка\XPqqL0BH4q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2045480" cy="2515940"/>
          </a:xfrm>
          <a:prstGeom prst="rect">
            <a:avLst/>
          </a:prstGeom>
          <a:noFill/>
        </p:spPr>
      </p:pic>
      <p:pic>
        <p:nvPicPr>
          <p:cNvPr id="4101" name="Picture 5" descr="C:\Users\Belyaeva\Desktop\Новая папка\I8RtO2E1--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268760"/>
            <a:ext cx="1854585" cy="2333824"/>
          </a:xfrm>
          <a:prstGeom prst="rect">
            <a:avLst/>
          </a:prstGeom>
          <a:noFill/>
        </p:spPr>
      </p:pic>
      <p:pic>
        <p:nvPicPr>
          <p:cNvPr id="4102" name="Picture 6" descr="C:\Users\Belyaeva\Desktop\Новая папка\VxPVbV3nhv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836712"/>
            <a:ext cx="3204864" cy="1925173"/>
          </a:xfrm>
          <a:prstGeom prst="rect">
            <a:avLst/>
          </a:prstGeom>
          <a:noFill/>
        </p:spPr>
      </p:pic>
      <p:pic>
        <p:nvPicPr>
          <p:cNvPr id="4103" name="Picture 7" descr="C:\Users\Belyaeva\Desktop\Новая папка\3gVKX5Q0-B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437112"/>
            <a:ext cx="3972116" cy="208823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43608" y="116633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088" y="1124744"/>
            <a:ext cx="352839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Парк культуры и отдыха им. А.С. Пушкина.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Детское творческое объединение «Путь к сцене»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Муниципальная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литературно-музыкальная  программа,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посвященная  Дню России и Дню города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«Я о Саранске пою!»,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2023г.</a:t>
            </a:r>
          </a:p>
          <a:p>
            <a:pPr algn="ctr"/>
            <a:endParaRPr lang="ru-RU" sz="2400" b="1" dirty="0"/>
          </a:p>
        </p:txBody>
      </p:sp>
      <p:pic>
        <p:nvPicPr>
          <p:cNvPr id="3073" name="Picture 1" descr="\\Server\e\Файлы\изображения\дети и я\07txabKxziw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764704"/>
            <a:ext cx="1584176" cy="2818631"/>
          </a:xfrm>
          <a:prstGeom prst="rect">
            <a:avLst/>
          </a:prstGeom>
          <a:noFill/>
        </p:spPr>
      </p:pic>
      <p:pic>
        <p:nvPicPr>
          <p:cNvPr id="3076" name="Picture 4" descr="https://sun9-39.userapi.com/impg/QSp8FvUCGpNsBbZb1EduAdB6gHuxepZDXfh2Yw/MoxJvMXpBiI.jpg?size=1218x755&amp;quality=96&amp;sign=af092796950d46d9268fc1f62853310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597736" cy="2849991"/>
          </a:xfrm>
          <a:prstGeom prst="rect">
            <a:avLst/>
          </a:prstGeom>
          <a:noFill/>
        </p:spPr>
      </p:pic>
      <p:pic>
        <p:nvPicPr>
          <p:cNvPr id="5" name="Picture 1" descr="C:\Users\Belyaeva\Desktop\АТТЕСТАЦИЯ 2024г\Для аттестации\4U8etQCWUh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2736304" cy="2664296"/>
          </a:xfrm>
          <a:prstGeom prst="rect">
            <a:avLst/>
          </a:prstGeom>
          <a:noFill/>
        </p:spPr>
      </p:pic>
      <p:pic>
        <p:nvPicPr>
          <p:cNvPr id="6" name="Picture 2" descr="C:\Users\Belyaeva\Desktop\АТТЕСТАЦИЯ 2024г\Для аттестации\9melk9prXzo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3071916" cy="20942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504" y="3356992"/>
            <a:ext cx="42484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Фонтанный спуск,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Детское творческое объединение «Путь к сцене»Муниципальная поэтическая программа, посвященная Дню  Победы  «Всё о Победе!», 2023г.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\\Server\e\Файлы\изображения\дети и я\Рисунок1.pngприг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780928"/>
            <a:ext cx="2711136" cy="2051323"/>
          </a:xfrm>
          <a:prstGeom prst="rect">
            <a:avLst/>
          </a:prstGeom>
          <a:noFill/>
        </p:spPr>
      </p:pic>
      <p:pic>
        <p:nvPicPr>
          <p:cNvPr id="5" name="Picture 14" descr="https://sun9-48.userapi.com/impg/Wgmc7dSoKb2p0cBSHd02MA3E4GuIIOKlY5BE0Q/g3xf33vgQ-U.jpg?size=1125x637&amp;quality=95&amp;sign=05bc456a087166cf89f48c26f8a4926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783778"/>
            <a:ext cx="2509767" cy="1421085"/>
          </a:xfrm>
          <a:prstGeom prst="rect">
            <a:avLst/>
          </a:prstGeom>
          <a:noFill/>
        </p:spPr>
      </p:pic>
      <p:pic>
        <p:nvPicPr>
          <p:cNvPr id="6" name="Picture 12" descr="https://sun9-32.userapi.com/impg/EqCWbnJ7fr9QJP5jrR6t_Kr7EIExmMaHd0XDjQ/arM1pIYDtjI.jpg?size=1125x636&amp;quality=95&amp;sign=500c82c8c32e1fbf47d4179ee35323c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2667210" cy="1545100"/>
          </a:xfrm>
          <a:prstGeom prst="rect">
            <a:avLst/>
          </a:prstGeom>
          <a:noFill/>
        </p:spPr>
      </p:pic>
      <p:pic>
        <p:nvPicPr>
          <p:cNvPr id="1027" name="Picture 3" descr="https://sun9-22.userapi.com/impg/lsZt1s0ZkvzHIAHQ4MEg8CLvl0nImfTPWJ0Fzg/nTtByBvoDCg.jpg?size=1280x960&amp;quality=95&amp;sign=84cba7674163d13c20cdb18fd89b17b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420888"/>
            <a:ext cx="2496278" cy="1872208"/>
          </a:xfrm>
          <a:prstGeom prst="rect">
            <a:avLst/>
          </a:prstGeom>
          <a:noFill/>
        </p:spPr>
      </p:pic>
      <p:pic>
        <p:nvPicPr>
          <p:cNvPr id="1029" name="Picture 5" descr="https://sun9-78.userapi.com/impg/pbjj4Di4F-3u3NOLa9U2rspr52rkqvdaSURaBw/0JE4jIjrPaY.jpg?size=1125x631&amp;quality=95&amp;sign=4267c95c0cd2c47b611100540fd9fa5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581128"/>
            <a:ext cx="3141091" cy="1761803"/>
          </a:xfrm>
          <a:prstGeom prst="rect">
            <a:avLst/>
          </a:prstGeom>
          <a:noFill/>
        </p:spPr>
      </p:pic>
      <p:pic>
        <p:nvPicPr>
          <p:cNvPr id="1031" name="Picture 7" descr="https://sun9-13.userapi.com/impg/oFsZs-OEQ111USyu_-9Fx6edcHvJreBDtpvLwg/Fdlsp3ksoyg.jpg?size=1280x960&amp;quality=95&amp;sign=ecf5885db184b6c5b42e76b89441e073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509120"/>
            <a:ext cx="2782956" cy="2087217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36912"/>
            <a:ext cx="30963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267744" y="1124744"/>
            <a:ext cx="468052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Центр детского творчества № 2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Детское творческое объединение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«Путь к сцене»,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праздничная  программа,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посвященная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Дню Матери,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2023г.</a:t>
            </a: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«ПУСТЬ ВСЕГДА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  БУДЕТ МАМА!»</a:t>
            </a:r>
          </a:p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16632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мероприятий, акций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7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8. Экспертная деятельность</a:t>
            </a: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нет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уровень</a:t>
            </a:r>
          </a:p>
        </p:txBody>
      </p:sp>
      <p:pic>
        <p:nvPicPr>
          <p:cNvPr id="4" name="Picture 3" descr="C:\Users\Belyaeva\Downloads\O9V3aheuMqY.jpg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12776"/>
            <a:ext cx="2838102" cy="22322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44008" y="3789040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https://www.maam.ru/users/1824724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1" y="3789040"/>
            <a:ext cx="2736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https://solncesvet.ru/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4437112"/>
            <a:ext cx="3672408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3"/>
              </a:rPr>
              <a:t>https://infourok.ru</a:t>
            </a:r>
            <a:endParaRPr lang="ru-RU" sz="2000" dirty="0"/>
          </a:p>
        </p:txBody>
      </p:sp>
      <p:pic>
        <p:nvPicPr>
          <p:cNvPr id="2050" name="Picture 2" descr="C:\Users\Belyaeva\Pictures\Без имени с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628800"/>
            <a:ext cx="3670102" cy="2010660"/>
          </a:xfrm>
          <a:prstGeom prst="rect">
            <a:avLst/>
          </a:prstGeom>
          <a:noFill/>
        </p:spPr>
      </p:pic>
      <p:pic>
        <p:nvPicPr>
          <p:cNvPr id="2051" name="Picture 3" descr="C:\Users\Belyaeva\Pictures\Без имени инф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93096"/>
            <a:ext cx="3528392" cy="2137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5" y="260648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 1. 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Реализация образовательных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Picture 18" descr="https://sun9-50.userapi.com/impg/x03Ce7TgE0LLWk3yflKcW-ysoW_3J-9KYTzN0w/KXw1EgLZcKI.jpg?size=748x1080&amp;quality=96&amp;sign=2f64bce5155a2c0c3737f7bd185f7da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2194377" cy="3168352"/>
          </a:xfrm>
          <a:prstGeom prst="rect">
            <a:avLst/>
          </a:prstGeom>
          <a:noFill/>
        </p:spPr>
      </p:pic>
      <p:pic>
        <p:nvPicPr>
          <p:cNvPr id="5" name="Picture 11" descr="\\Server\e\Файлы\изображения\дети и я\Новая папка\yukFZ2RLX7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437112"/>
            <a:ext cx="3595891" cy="2022690"/>
          </a:xfrm>
          <a:prstGeom prst="rect">
            <a:avLst/>
          </a:prstGeom>
          <a:noFill/>
        </p:spPr>
      </p:pic>
      <p:pic>
        <p:nvPicPr>
          <p:cNvPr id="41986" name="Picture 2" descr="C:\Users\Belyaeva\Pictures\Рисунок1.pngр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24744"/>
            <a:ext cx="3612827" cy="5152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4665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9. Общественно-педагогическая активность, участие в комиссиях, педагогических сообществах, в жюри</a:t>
            </a:r>
          </a:p>
          <a:p>
            <a:pPr marL="342900" indent="-342900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конкурсов</a:t>
            </a:r>
          </a:p>
          <a:p>
            <a:pPr marL="342900" indent="-342900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уровень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Педагогический портал</a:t>
            </a:r>
          </a:p>
          <a:p>
            <a:r>
              <a:rPr lang="ru-RU" b="1" dirty="0" smtClean="0"/>
              <a:t> «Солнечный свет»</a:t>
            </a:r>
          </a:p>
          <a:p>
            <a:r>
              <a:rPr lang="ru-RU" b="1" dirty="0" smtClean="0"/>
              <a:t>https://vk.com/solnechniisvet</a:t>
            </a:r>
            <a:endParaRPr lang="ru-RU" b="1" dirty="0"/>
          </a:p>
        </p:txBody>
      </p:sp>
      <p:pic>
        <p:nvPicPr>
          <p:cNvPr id="14337" name="Picture 1" descr="C:\Users\Belyaeva\Desktop\АТТЕСТАЦИЯ 2024г\fKKgrb7StzQ.jpgсо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4140310" cy="3198080"/>
          </a:xfrm>
          <a:prstGeom prst="rect">
            <a:avLst/>
          </a:prstGeom>
          <a:noFill/>
        </p:spPr>
      </p:pic>
      <p:pic>
        <p:nvPicPr>
          <p:cNvPr id="6" name="Picture 2" descr="C:\Users\Belyaeva\Desktop\АТТЕСТАЦИЯ 2024г\5718054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44824"/>
            <a:ext cx="3168352" cy="4478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8864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9. Общественно-педагогическая активность,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2" descr="D:\Аттестация 2024\Скан_20240131 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628800"/>
            <a:ext cx="3298542" cy="4536504"/>
          </a:xfrm>
          <a:prstGeom prst="rect">
            <a:avLst/>
          </a:prstGeom>
          <a:noFill/>
        </p:spPr>
      </p:pic>
      <p:pic>
        <p:nvPicPr>
          <p:cNvPr id="6" name="Picture 2" descr="C:\Users\Belyaeva\Desktop\АТТЕСТАЦИЯ 2024г\пед д.о\педагог доп.образования\Скан_20231115 (1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384376" cy="465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s://sun9-6.userapi.com/impg/pO0Aku7fmRgXlmPqWRvmB6qwxdFP1gtMaiN9FA/Z7tmoJy9x9g.jpg?size=1280x960&amp;quality=95&amp;sign=4298cc8e6f259bdcb901b6d7154cee0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2448273" cy="1836205"/>
          </a:xfrm>
          <a:prstGeom prst="rect">
            <a:avLst/>
          </a:prstGeom>
          <a:noFill/>
        </p:spPr>
      </p:pic>
      <p:pic>
        <p:nvPicPr>
          <p:cNvPr id="3" name="Picture 7" descr="https://sun9-70.userapi.com/impg/JTydk9298lCJAI9WM0erLlR2txheWmoJ3bR2gQ/jIGb4yFilA0.jpg?size=1280x960&amp;quality=95&amp;sign=612a2e84179dea9428b4b5e10c59239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132856"/>
            <a:ext cx="2398913" cy="1799185"/>
          </a:xfrm>
          <a:prstGeom prst="rect">
            <a:avLst/>
          </a:prstGeom>
          <a:noFill/>
        </p:spPr>
      </p:pic>
      <p:pic>
        <p:nvPicPr>
          <p:cNvPr id="4" name="Picture 11" descr="https://sun9-16.userapi.com/impg/Ro1dITrcb6ZHuQBq93QepR5gCPisE-GGKiMwVQ/gcYmusL4az4.jpg?size=810x1080&amp;quality=95&amp;sign=f6cd6eaa49973fcefb043e864954d8a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221088"/>
            <a:ext cx="1872208" cy="2496277"/>
          </a:xfrm>
          <a:prstGeom prst="rect">
            <a:avLst/>
          </a:prstGeom>
          <a:noFill/>
        </p:spPr>
      </p:pic>
      <p:pic>
        <p:nvPicPr>
          <p:cNvPr id="5" name="Picture 13" descr="https://sun9-31.userapi.com/impg/BxTrd_BKlGYk8ImrP9FzfJtkBLGZ4JpGvgpQmg/3PyXXQtuvpE.jpg?size=810x1080&amp;quality=95&amp;sign=c32223ccde99524931e9557a81cc06d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933056"/>
            <a:ext cx="2088232" cy="2784309"/>
          </a:xfrm>
          <a:prstGeom prst="rect">
            <a:avLst/>
          </a:prstGeom>
          <a:noFill/>
        </p:spPr>
      </p:pic>
      <p:pic>
        <p:nvPicPr>
          <p:cNvPr id="6" name="Picture 15" descr="https://sun9-21.userapi.com/impg/EnxA6YKH2YvZGFJxKRkWhQjZhxRSeVzx9W_5IA/WFiS6yf-wXU.jpg?size=810x1080&amp;quality=95&amp;sign=e6421674cb4a6997b374944df564a67c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988840"/>
            <a:ext cx="1558566" cy="2078088"/>
          </a:xfrm>
          <a:prstGeom prst="rect">
            <a:avLst/>
          </a:prstGeom>
          <a:noFill/>
        </p:spPr>
      </p:pic>
      <p:pic>
        <p:nvPicPr>
          <p:cNvPr id="7" name="Picture 2" descr="https://sun9-63.userapi.com/impg/TYW2f9qPdzR93LUAkHtfwgBffjXGPMncp_quYw/QC0fQb5HtWE.jpg?size=810x1080&amp;quality=95&amp;sign=4e0ef0e60de579e47b71d0204712143e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077072"/>
            <a:ext cx="1944216" cy="25922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99592" y="1340768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МБУК«Мемориальный музей военного и трудового подвига 1941-1945гг.»</a:t>
            </a:r>
            <a:r>
              <a:rPr lang="ru-RU" altLang="ru-RU" sz="12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altLang="ru-RU" sz="12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Торжественное мероприятие «Блокада», посвященное 80-летию снятия блокады с Ленинграда, 2023г.</a:t>
            </a: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1663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9.  Общественно-педагогическая активность,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elyaeva\Downloads\bNtxEizqxEQ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2548433" cy="2101551"/>
          </a:xfrm>
          <a:prstGeom prst="rect">
            <a:avLst/>
          </a:prstGeom>
          <a:noFill/>
        </p:spPr>
      </p:pic>
      <p:pic>
        <p:nvPicPr>
          <p:cNvPr id="3" name="Picture 2" descr="C:\Users\Belyaeva\Downloads\CS2P5IBuxT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437112"/>
            <a:ext cx="2664296" cy="1998222"/>
          </a:xfrm>
          <a:prstGeom prst="rect">
            <a:avLst/>
          </a:prstGeom>
          <a:noFill/>
        </p:spPr>
      </p:pic>
      <p:pic>
        <p:nvPicPr>
          <p:cNvPr id="4" name="Picture 2" descr="D:\Аттестация 2024\Скан_20240131 (7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5" y="2015864"/>
            <a:ext cx="3312369" cy="45555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1663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9 . Общественно-педагогическая активность, участие в комиссиях, педагогических сообществах, в жюри конкурсов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26876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МБУК«Мемориальный музей военного и трудового подвига 1941-1945гг.»</a:t>
            </a:r>
            <a:r>
              <a:rPr lang="ru-RU" altLang="ru-RU" sz="12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altLang="ru-RU" sz="12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Торжественное мероприятие «Блокада», посвященное 80-летию снятия блокады с Ленинграда, 2023г.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9. Общественно-педагогическая активность, участие в комиссиях, педагогических сообществах, в жюри конкурсов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Республиканский уровень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Belyaeva\Desktop\АТТЕСТАЦИЯ 2024г\пед д.о\пед д.о\педагог доп.образования\Скан_20231115 (1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84784"/>
            <a:ext cx="3600400" cy="4951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elyaeva\Desktop\АТТЕСТАЦИЯ 2024г\пед д.о\пед д.о\педагог доп.образования\Скан_20231115 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628800"/>
            <a:ext cx="3384376" cy="465455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332656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9.  Общественно-педагогическая активность,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Российский  уровень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2" descr="C:\Users\Belyaeva\Download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32856"/>
            <a:ext cx="3979459" cy="2664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4869159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Плетение  маскировочных  сетей в рамках Всероссийской акции «Защитим с любовью», </a:t>
            </a:r>
          </a:p>
          <a:p>
            <a:pPr marL="342900" indent="-342900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2022-2023гг.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260648"/>
            <a:ext cx="4518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10. Наставничество</a:t>
            </a: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нет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1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11. Позитивные результаты работы с детьми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C:\Users\Belyaeva\Desktop\АТТЕСТАЦИЯ 2024г\ДЕЯТЕЛЬНОСТЬ\Для аттестации\AI9LWPU1A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052736"/>
            <a:ext cx="1005886" cy="2088232"/>
          </a:xfrm>
          <a:prstGeom prst="rect">
            <a:avLst/>
          </a:prstGeom>
          <a:noFill/>
        </p:spPr>
      </p:pic>
      <p:pic>
        <p:nvPicPr>
          <p:cNvPr id="5" name="Picture 2" descr="C:\Users\Belyaeva\Desktop\АТТЕСТАЦИЯ 2024г\ДЕЯТЕЛЬНОСТЬ\Для аттестации\c8mtTe5L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4494" y="1124744"/>
            <a:ext cx="939834" cy="2016224"/>
          </a:xfrm>
          <a:prstGeom prst="rect">
            <a:avLst/>
          </a:prstGeom>
          <a:noFill/>
        </p:spPr>
      </p:pic>
      <p:pic>
        <p:nvPicPr>
          <p:cNvPr id="6" name="Picture 3" descr="C:\Users\Belyaeva\Desktop\АТТЕСТАЦИЯ 2024г\ДЕЯТЕЛЬНОСТЬ\Для аттестации\xV9oHmEeHD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980728"/>
            <a:ext cx="1008112" cy="216024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5" y="3429000"/>
            <a:ext cx="93970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3356992"/>
            <a:ext cx="9721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3429000"/>
            <a:ext cx="9397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9480" y="1052737"/>
            <a:ext cx="99063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 descr="C:\Users\Belyaeva\Desktop\АТТЕСТАЦИЯ 2024г\пед д.о\педагог доп.образования\Скан_20231115 (2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3356992"/>
            <a:ext cx="1809110" cy="2360486"/>
          </a:xfrm>
          <a:prstGeom prst="rect">
            <a:avLst/>
          </a:prstGeom>
          <a:noFill/>
        </p:spPr>
      </p:pic>
      <p:pic>
        <p:nvPicPr>
          <p:cNvPr id="7169" name="Picture 1" descr="C:\Users\Belyaeva\Pictures\Рисунок1.pngр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412776"/>
            <a:ext cx="3017932" cy="4299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7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 startAt="12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Участие в профессиональных конкурсах</a:t>
            </a:r>
          </a:p>
          <a:p>
            <a:pPr marL="457200" indent="-457200"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уровень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Belyaeva\Pictures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24744"/>
            <a:ext cx="3528392" cy="4987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332656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13. Награды и поощрения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Интернет-уровень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2" descr="C:\Users\Belyaeva\Desktop\АТТЕСТАЦИЯ 2024г\пед д.о\пед д.о\педагог доп.образования\Беляева Татьяна Леонид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24744"/>
            <a:ext cx="3923506" cy="5549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5" y="188640"/>
            <a:ext cx="7128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Реализация образовательных программ</a:t>
            </a:r>
            <a:endParaRPr lang="ru-RU" alt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pPr marL="457200" indent="-457200"/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        МЗ                                 ПФДО</a:t>
            </a:r>
          </a:p>
        </p:txBody>
      </p:sp>
      <p:pic>
        <p:nvPicPr>
          <p:cNvPr id="3075" name="Picture 3" descr="C:\Users\Belyaeva\Downloads\Сканировать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3582951" cy="5067449"/>
          </a:xfrm>
          <a:prstGeom prst="rect">
            <a:avLst/>
          </a:prstGeom>
          <a:noFill/>
        </p:spPr>
      </p:pic>
      <p:pic>
        <p:nvPicPr>
          <p:cNvPr id="3077" name="Picture 5" descr="C:\Users\Belyaeva\Downloads\Сканироват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1484784"/>
            <a:ext cx="3563943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Аттестация 2024\Скан_20240131 (8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548042" cy="487964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332656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10. Награды и поощрения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8" descr="Титул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529013" cy="482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elyaeva\Desktop\АТТЕСТАЦИЯ 2024г\пед.орг\педагог-организатор\Скан_20231115 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3960439" cy="54468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332657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13. Награды и поощрения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Аттестация 2024\справки\Скан Благодарности Беляевой Т.Л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24744"/>
            <a:ext cx="3757722" cy="52565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23728" y="332656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13. Награды и поощрения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Республиканский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Аттестация 2024\Сканы\Скан_20231115 (1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052736"/>
            <a:ext cx="3619281" cy="497761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63688" y="332656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13. Награды и поощрения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Российский уровень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04665"/>
            <a:ext cx="62646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2. Результаты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участия в инновационной (экспериментальной)     деятельности</a:t>
            </a: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нет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Участие детей в конкурсах, выставках, акциях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Интернет-уровень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103" name="Picture 7" descr="C:\Users\Belyaeva\Desktop\АТТЕСТАЦИЯ 2024г\дипломы  детей\Шаляева Ангел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600400" cy="5094962"/>
          </a:xfrm>
          <a:prstGeom prst="rect">
            <a:avLst/>
          </a:prstGeom>
          <a:noFill/>
        </p:spPr>
      </p:pic>
      <p:pic>
        <p:nvPicPr>
          <p:cNvPr id="11" name="Picture 8" descr="C:\Users\Belyaeva\Desktop\АТТЕСТАЦИЯ 2024г\дипломы  детей\Ивлева Ар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76872"/>
            <a:ext cx="4683855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4" y="188641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Участие детей в конкурсах, выставках, акциях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Picture 2" descr="C:\Users\Belyaeva\Desktop\АТТЕСТАЦИЯ 2024г\дипломы  детей\шаляева ДД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620" y="1196753"/>
            <a:ext cx="3579828" cy="5184576"/>
          </a:xfrm>
          <a:prstGeom prst="rect">
            <a:avLst/>
          </a:prstGeom>
          <a:noFill/>
        </p:spPr>
      </p:pic>
      <p:pic>
        <p:nvPicPr>
          <p:cNvPr id="1026" name="Picture 2" descr="C:\Users\Belyaeva\Downloads\жунда 9 шк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365111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Belyaeva\AppData\Local\Packages\Microsoft.Windows.Photos_8wekyb3d8bbwe\TempState\ShareServiceTempFolder\Скан_20231115 (19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60"/>
            <a:ext cx="3600400" cy="5017084"/>
          </a:xfrm>
          <a:prstGeom prst="rect">
            <a:avLst/>
          </a:prstGeom>
          <a:noFill/>
        </p:spPr>
      </p:pic>
      <p:pic>
        <p:nvPicPr>
          <p:cNvPr id="4" name="Picture 10" descr="C:\Users\Belyaeva\AppData\Local\Packages\Microsoft.Windows.Photos_8wekyb3d8bbwe\TempState\ShareServiceTempFolder\Скан_20231115 (20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32643"/>
            <a:ext cx="3691076" cy="507667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18864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Участие детей в конкурсах, выставках, акциях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elyaeva\Desktop\АТТЕСТАЦИЯ 2024г\дипломы  детей\vw3BVkEg-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96752"/>
            <a:ext cx="3533969" cy="496855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116632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Участие детей в конкурсах, выставках, акциях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1018</Words>
  <Application>Microsoft Office PowerPoint</Application>
  <PresentationFormat>Экран (4:3)</PresentationFormat>
  <Paragraphs>168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Belyaeva</dc:creator>
  <cp:lastModifiedBy>Belyaeva</cp:lastModifiedBy>
  <cp:revision>196</cp:revision>
  <dcterms:created xsi:type="dcterms:W3CDTF">2023-12-29T12:35:40Z</dcterms:created>
  <dcterms:modified xsi:type="dcterms:W3CDTF">2024-02-19T08:23:15Z</dcterms:modified>
</cp:coreProperties>
</file>