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9" r:id="rId2"/>
    <p:sldId id="277" r:id="rId3"/>
    <p:sldId id="282" r:id="rId4"/>
    <p:sldId id="256" r:id="rId5"/>
    <p:sldId id="268" r:id="rId6"/>
    <p:sldId id="263" r:id="rId7"/>
    <p:sldId id="269" r:id="rId8"/>
    <p:sldId id="280" r:id="rId9"/>
    <p:sldId id="264" r:id="rId10"/>
    <p:sldId id="265" r:id="rId11"/>
    <p:sldId id="266" r:id="rId12"/>
    <p:sldId id="267" r:id="rId13"/>
    <p:sldId id="270" r:id="rId14"/>
    <p:sldId id="276" r:id="rId15"/>
    <p:sldId id="271" r:id="rId16"/>
    <p:sldId id="275" r:id="rId17"/>
    <p:sldId id="273" r:id="rId18"/>
    <p:sldId id="274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83" autoAdjust="0"/>
    <p:restoredTop sz="94226" autoAdjust="0"/>
  </p:normalViewPr>
  <p:slideViewPr>
    <p:cSldViewPr>
      <p:cViewPr>
        <p:scale>
          <a:sx n="48" d="100"/>
          <a:sy n="48" d="100"/>
        </p:scale>
        <p:origin x="-2538" y="-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3;&#1086;&#1089;&#1090;&#1100;\Desktop\&#1053;&#1086;&#1074;&#1072;&#1103;%20&#1087;&#1072;&#1087;&#1082;&#1072;%20(4)\&#1087;&#1076;&#1076;%20&#1082;&#1086;&#1085;&#1082;&#1091;&#1088;&#1089;\aplodismenty_bolshoy_kontsertnyy_zal.mp3" TargetMode="External"/><Relationship Id="rId6" Type="http://schemas.openxmlformats.org/officeDocument/2006/relationships/slide" Target="slide4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3;&#1086;&#1089;&#1090;&#1100;\Desktop\&#1053;&#1086;&#1074;&#1072;&#1103;%20&#1087;&#1072;&#1087;&#1082;&#1072;%20(4)\&#1087;&#1076;&#1076;%20&#1082;&#1086;&#1085;&#1082;&#1091;&#1088;&#1089;\aplodismenty_bolshoy_kontsertnyy_zal.mp3" TargetMode="External"/><Relationship Id="rId6" Type="http://schemas.openxmlformats.org/officeDocument/2006/relationships/slide" Target="slide4.xml"/><Relationship Id="rId5" Type="http://schemas.openxmlformats.org/officeDocument/2006/relationships/image" Target="../media/image26.pn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3;&#1086;&#1089;&#1090;&#1100;\Desktop\&#1053;&#1086;&#1074;&#1072;&#1103;%20&#1087;&#1072;&#1087;&#1082;&#1072;%20(4)\&#1087;&#1076;&#1076;%20&#1082;&#1086;&#1085;&#1082;&#1091;&#1088;&#1089;\aplodismenty_bolshoy_kontsertnyy_zal.mp3" TargetMode="External"/><Relationship Id="rId6" Type="http://schemas.openxmlformats.org/officeDocument/2006/relationships/image" Target="../media/image18.png"/><Relationship Id="rId5" Type="http://schemas.openxmlformats.org/officeDocument/2006/relationships/slide" Target="slide4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3;&#1086;&#1089;&#1090;&#1100;\Desktop\&#1053;&#1086;&#1074;&#1072;&#1103;%20&#1087;&#1072;&#1087;&#1082;&#1072;%20(4)\&#1087;&#1076;&#1076;%20&#1082;&#1086;&#1085;&#1082;&#1091;&#1088;&#1089;\aplodismenty_bolshoy_kontsertnyy_zal.mp3" TargetMode="External"/><Relationship Id="rId6" Type="http://schemas.openxmlformats.org/officeDocument/2006/relationships/image" Target="../media/image18.png"/><Relationship Id="rId5" Type="http://schemas.openxmlformats.org/officeDocument/2006/relationships/slide" Target="slide4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3;&#1086;&#1089;&#1090;&#1100;\Desktop\&#1053;&#1086;&#1074;&#1072;&#1103;%20&#1087;&#1072;&#1087;&#1082;&#1072;%20(4)\&#1087;&#1076;&#1076;%20&#1082;&#1086;&#1085;&#1082;&#1091;&#1088;&#1089;\aplodismenty_bolshoy_kontsertnyy_zal.mp3" TargetMode="External"/><Relationship Id="rId6" Type="http://schemas.openxmlformats.org/officeDocument/2006/relationships/image" Target="../media/image18.png"/><Relationship Id="rId5" Type="http://schemas.openxmlformats.org/officeDocument/2006/relationships/slide" Target="slide4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8.gif"/><Relationship Id="rId2" Type="http://schemas.openxmlformats.org/officeDocument/2006/relationships/audio" Target="file:///C:\Users\&#1043;&#1086;&#1089;&#1090;&#1100;\Desktop\&#1053;&#1086;&#1074;&#1072;&#1103;%20&#1087;&#1072;&#1087;&#1082;&#1072;%20(4)\&#1087;&#1076;&#1076;%20&#1082;&#1086;&#1085;&#1082;&#1091;&#1088;&#1089;\aplodismenty_bolshoy_kontsertnyy_zal.mp3" TargetMode="External"/><Relationship Id="rId1" Type="http://schemas.openxmlformats.org/officeDocument/2006/relationships/audio" Target="file:///C:\Users\&#1043;&#1086;&#1089;&#1090;&#1100;\Desktop\&#1053;&#1086;&#1074;&#1072;&#1103;%20&#1087;&#1072;&#1087;&#1082;&#1072;%20(4)\&#1087;&#1076;&#1076;%20&#1082;&#1086;&#1085;&#1082;&#1091;&#1088;&#1089;\2017-02-19-20-20-46-660_&#1056;&#1077;&#1073;&#1077;&#1085;&#1086;&#1082;.mp3" TargetMode="Externa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image" Target="../media/image24.jpe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9.xml"/><Relationship Id="rId3" Type="http://schemas.openxmlformats.org/officeDocument/2006/relationships/image" Target="../media/image6.png"/><Relationship Id="rId7" Type="http://schemas.openxmlformats.org/officeDocument/2006/relationships/slide" Target="slide17.xml"/><Relationship Id="rId12" Type="http://schemas.openxmlformats.org/officeDocument/2006/relationships/slide" Target="slide1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3.xml"/><Relationship Id="rId5" Type="http://schemas.openxmlformats.org/officeDocument/2006/relationships/image" Target="../media/image7.png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9.xml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3;&#1086;&#1089;&#1090;&#1100;\Desktop\&#1053;&#1086;&#1074;&#1072;&#1103;%20&#1087;&#1072;&#1087;&#1082;&#1072;%20(4)\&#1087;&#1076;&#1076;%20&#1082;&#1086;&#1085;&#1082;&#1091;&#1088;&#1089;\aplodismenty_bolshoy_kontsertnyy_zal.mp3" TargetMode="External"/><Relationship Id="rId6" Type="http://schemas.openxmlformats.org/officeDocument/2006/relationships/image" Target="../media/image18.png"/><Relationship Id="rId5" Type="http://schemas.openxmlformats.org/officeDocument/2006/relationships/slide" Target="slide4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189-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23528" y="980728"/>
            <a:ext cx="8820472" cy="13234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8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752600"/>
            <a:ext cx="8686800" cy="26795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8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Интерактивная игра </a:t>
            </a:r>
          </a:p>
          <a:p>
            <a:pPr algn="ctr"/>
            <a:r>
              <a:rPr lang="ru-RU" sz="8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endParaRPr lang="ru-RU" sz="8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4648200"/>
            <a:ext cx="3581400" cy="8381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8000" b="1" i="1" dirty="0" smtClean="0"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8000" b="1" i="1" dirty="0" smtClean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8000" b="1" i="1" dirty="0" smtClean="0">
                <a:solidFill>
                  <a:srgbClr val="00B05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endParaRPr lang="ru-RU" sz="8000" b="1" i="1" dirty="0">
              <a:solidFill>
                <a:srgbClr val="00B050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5780782"/>
            <a:ext cx="8763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FFFF00"/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Знает вся моя семья, знаю Правила  дорожного Движения и я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srgbClr val="FFFF00"/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67000" y="0"/>
            <a:ext cx="6477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Воспитатель: </a:t>
            </a:r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Уракова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Ольга Александровна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fbda1fe2290320d0bba4f23c16c4e1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2" name="Рисунок 1" descr="101-3-bezopasnost-dorozhnogo-dvizheniya-kartinki-dlya-detej.jpg"/>
          <p:cNvPicPr>
            <a:picLocks noChangeAspect="1"/>
          </p:cNvPicPr>
          <p:nvPr/>
        </p:nvPicPr>
        <p:blipFill>
          <a:blip r:embed="rId4" cstate="print"/>
          <a:srcRect r="-1526" b="3368"/>
          <a:stretch>
            <a:fillRect/>
          </a:stretch>
        </p:blipFill>
        <p:spPr>
          <a:xfrm>
            <a:off x="2819400" y="1"/>
            <a:ext cx="6449786" cy="6858000"/>
          </a:xfrm>
          <a:prstGeom prst="rect">
            <a:avLst/>
          </a:prstGeom>
        </p:spPr>
      </p:pic>
      <p:pic>
        <p:nvPicPr>
          <p:cNvPr id="4" name="Рисунок 3" descr="2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533400" y="1447800"/>
            <a:ext cx="4010839" cy="5867400"/>
          </a:xfrm>
          <a:prstGeom prst="rect">
            <a:avLst/>
          </a:prstGeom>
        </p:spPr>
      </p:pic>
      <p:sp>
        <p:nvSpPr>
          <p:cNvPr id="6" name="Стрелка вправо 5">
            <a:hlinkClick r:id="rId6" action="ppaction://hlinksldjump"/>
          </p:cNvPr>
          <p:cNvSpPr/>
          <p:nvPr/>
        </p:nvSpPr>
        <p:spPr>
          <a:xfrm>
            <a:off x="8001000" y="6248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далее</a:t>
            </a:r>
            <a:endParaRPr lang="ru-RU" sz="1100" dirty="0"/>
          </a:p>
        </p:txBody>
      </p:sp>
      <p:pic>
        <p:nvPicPr>
          <p:cNvPr id="8" name="aplodismenty_bolshoy_kontsertnyy_za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aplodismenty_bolshoy_kontsertnyy_za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7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-0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5.37.2-500x5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304800"/>
            <a:ext cx="5734050" cy="5734050"/>
          </a:xfrm>
          <a:prstGeom prst="rect">
            <a:avLst/>
          </a:prstGeom>
        </p:spPr>
      </p:pic>
      <p:pic>
        <p:nvPicPr>
          <p:cNvPr id="3" name="Рисунок 2" descr="2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57200" y="0"/>
            <a:ext cx="5101534" cy="7462962"/>
          </a:xfrm>
          <a:prstGeom prst="rect">
            <a:avLst/>
          </a:prstGeom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7620000" y="6172200"/>
            <a:ext cx="1295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далее</a:t>
            </a:r>
            <a:endParaRPr lang="ru-RU" sz="1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228600"/>
            <a:ext cx="259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обозначает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этот дорожный знак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fbda1fe2290320d0bba4f23c16c4e1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934200" cy="6934200"/>
          </a:xfrm>
          <a:prstGeom prst="rect">
            <a:avLst/>
          </a:prstGeom>
        </p:spPr>
      </p:pic>
      <p:pic>
        <p:nvPicPr>
          <p:cNvPr id="2" name="Рисунок 1" descr="101-4-bezopasnost-dorozhnogo-dvizheniya-kartinki-dlya-detej.jpg"/>
          <p:cNvPicPr>
            <a:picLocks noChangeAspect="1"/>
          </p:cNvPicPr>
          <p:nvPr/>
        </p:nvPicPr>
        <p:blipFill>
          <a:blip r:embed="rId4" cstate="print"/>
          <a:srcRect r="332" b="3030"/>
          <a:stretch>
            <a:fillRect/>
          </a:stretch>
        </p:blipFill>
        <p:spPr>
          <a:xfrm>
            <a:off x="2747962" y="0"/>
            <a:ext cx="6429376" cy="6858000"/>
          </a:xfrm>
          <a:prstGeom prst="rect">
            <a:avLst/>
          </a:prstGeom>
        </p:spPr>
      </p:pic>
      <p:pic>
        <p:nvPicPr>
          <p:cNvPr id="3" name="Рисунок 2" descr="2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457200" y="1371600"/>
            <a:ext cx="4010839" cy="5867400"/>
          </a:xfrm>
          <a:prstGeom prst="rect">
            <a:avLst/>
          </a:prstGeom>
        </p:spPr>
      </p:pic>
      <p:sp>
        <p:nvSpPr>
          <p:cNvPr id="7" name="Стрелка вправо 6">
            <a:hlinkClick r:id="rId6" action="ppaction://hlinksldjump"/>
          </p:cNvPr>
          <p:cNvSpPr/>
          <p:nvPr/>
        </p:nvSpPr>
        <p:spPr>
          <a:xfrm>
            <a:off x="7848600" y="6248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далее</a:t>
            </a:r>
            <a:endParaRPr lang="ru-RU" sz="1100" dirty="0"/>
          </a:p>
        </p:txBody>
      </p:sp>
      <p:pic>
        <p:nvPicPr>
          <p:cNvPr id="8" name="aplodismenty_bolshoy_kontsertnyy_za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2-0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6.jpg"/>
          <p:cNvPicPr>
            <a:picLocks noChangeAspect="1"/>
          </p:cNvPicPr>
          <p:nvPr/>
        </p:nvPicPr>
        <p:blipFill>
          <a:blip r:embed="rId3" cstate="print"/>
          <a:srcRect l="54803" t="48997" r="1355" b="14414"/>
          <a:stretch>
            <a:fillRect/>
          </a:stretch>
        </p:blipFill>
        <p:spPr>
          <a:xfrm>
            <a:off x="457200" y="2590800"/>
            <a:ext cx="2262909" cy="2667000"/>
          </a:xfrm>
          <a:prstGeom prst="rect">
            <a:avLst/>
          </a:prstGeom>
        </p:spPr>
      </p:pic>
      <p:pic>
        <p:nvPicPr>
          <p:cNvPr id="4" name="Рисунок 3" descr="16.jpg"/>
          <p:cNvPicPr>
            <a:picLocks noChangeAspect="1"/>
          </p:cNvPicPr>
          <p:nvPr/>
        </p:nvPicPr>
        <p:blipFill>
          <a:blip r:embed="rId3" cstate="print"/>
          <a:srcRect l="7829" t="48997" r="48329" b="14414"/>
          <a:stretch>
            <a:fillRect/>
          </a:stretch>
        </p:blipFill>
        <p:spPr>
          <a:xfrm>
            <a:off x="3352800" y="4114800"/>
            <a:ext cx="2327564" cy="2743200"/>
          </a:xfrm>
          <a:prstGeom prst="rect">
            <a:avLst/>
          </a:prstGeom>
        </p:spPr>
      </p:pic>
      <p:pic>
        <p:nvPicPr>
          <p:cNvPr id="5" name="Рисунок 4" descr="16.jpg"/>
          <p:cNvPicPr>
            <a:picLocks noChangeAspect="1"/>
          </p:cNvPicPr>
          <p:nvPr/>
        </p:nvPicPr>
        <p:blipFill>
          <a:blip r:embed="rId3" cstate="print"/>
          <a:srcRect l="54803" t="9081" r="1355" b="53221"/>
          <a:stretch>
            <a:fillRect/>
          </a:stretch>
        </p:blipFill>
        <p:spPr>
          <a:xfrm>
            <a:off x="6477000" y="2438400"/>
            <a:ext cx="2362200" cy="2868386"/>
          </a:xfrm>
          <a:prstGeom prst="rect">
            <a:avLst/>
          </a:prstGeom>
        </p:spPr>
      </p:pic>
      <p:pic>
        <p:nvPicPr>
          <p:cNvPr id="6" name="Рисунок 5" descr="16.jpg"/>
          <p:cNvPicPr>
            <a:picLocks noChangeAspect="1"/>
          </p:cNvPicPr>
          <p:nvPr/>
        </p:nvPicPr>
        <p:blipFill>
          <a:blip r:embed="rId3" cstate="print"/>
          <a:srcRect l="9204" t="85556" r="-211"/>
          <a:stretch>
            <a:fillRect/>
          </a:stretch>
        </p:blipFill>
        <p:spPr>
          <a:xfrm>
            <a:off x="0" y="0"/>
            <a:ext cx="6799384" cy="1524000"/>
          </a:xfrm>
          <a:prstGeom prst="rect">
            <a:avLst/>
          </a:prstGeom>
        </p:spPr>
      </p:pic>
      <p:pic>
        <p:nvPicPr>
          <p:cNvPr id="2" name="Рисунок 1" descr="16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rcRect l="6263" t="9081" r="48329" b="53221"/>
          <a:stretch>
            <a:fillRect/>
          </a:stretch>
        </p:blipFill>
        <p:spPr>
          <a:xfrm>
            <a:off x="3276600" y="1295400"/>
            <a:ext cx="2404782" cy="2819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9466"/>
            <a:ext cx="9144000" cy="6867466"/>
          </a:xfrm>
          <a:prstGeom prst="rect">
            <a:avLst/>
          </a:prstGeom>
        </p:spPr>
      </p:pic>
      <p:pic>
        <p:nvPicPr>
          <p:cNvPr id="3" name="Рисунок 2" descr="16.jpg"/>
          <p:cNvPicPr>
            <a:picLocks noChangeAspect="1"/>
          </p:cNvPicPr>
          <p:nvPr/>
        </p:nvPicPr>
        <p:blipFill>
          <a:blip r:embed="rId4" cstate="print"/>
          <a:srcRect l="6263" t="9081" r="48329" b="53221"/>
          <a:stretch>
            <a:fillRect/>
          </a:stretch>
        </p:blipFill>
        <p:spPr>
          <a:xfrm>
            <a:off x="2743200" y="1219200"/>
            <a:ext cx="4191000" cy="4913588"/>
          </a:xfrm>
          <a:prstGeom prst="rect">
            <a:avLst/>
          </a:prstGeom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7924800" y="6248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далее</a:t>
            </a:r>
            <a:endParaRPr lang="ru-RU" sz="1100" dirty="0"/>
          </a:p>
        </p:txBody>
      </p:sp>
      <p:pic>
        <p:nvPicPr>
          <p:cNvPr id="6" name="aplodismenty_bolshoy_kontsertnyy_za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839200" y="152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-0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2 (3).jpg"/>
          <p:cNvPicPr>
            <a:picLocks noChangeAspect="1"/>
          </p:cNvPicPr>
          <p:nvPr/>
        </p:nvPicPr>
        <p:blipFill>
          <a:blip r:embed="rId3" cstate="print"/>
          <a:srcRect l="54708" t="46667" r="1358" b="16667"/>
          <a:stretch>
            <a:fillRect/>
          </a:stretch>
        </p:blipFill>
        <p:spPr>
          <a:xfrm>
            <a:off x="533400" y="1676400"/>
            <a:ext cx="2133600" cy="2514600"/>
          </a:xfrm>
          <a:prstGeom prst="rect">
            <a:avLst/>
          </a:prstGeom>
        </p:spPr>
      </p:pic>
      <p:pic>
        <p:nvPicPr>
          <p:cNvPr id="4" name="Рисунок 3" descr="2 (3).jpg"/>
          <p:cNvPicPr>
            <a:picLocks noChangeAspect="1"/>
          </p:cNvPicPr>
          <p:nvPr/>
        </p:nvPicPr>
        <p:blipFill>
          <a:blip r:embed="rId3" cstate="print"/>
          <a:srcRect l="7635" t="46667" r="48431" b="16667"/>
          <a:stretch>
            <a:fillRect/>
          </a:stretch>
        </p:blipFill>
        <p:spPr>
          <a:xfrm>
            <a:off x="3352800" y="4343400"/>
            <a:ext cx="2133600" cy="2514600"/>
          </a:xfrm>
          <a:prstGeom prst="rect">
            <a:avLst/>
          </a:prstGeom>
        </p:spPr>
      </p:pic>
      <p:pic>
        <p:nvPicPr>
          <p:cNvPr id="5" name="Рисунок 4" descr="2 (3).jpg"/>
          <p:cNvPicPr>
            <a:picLocks noChangeAspect="1"/>
          </p:cNvPicPr>
          <p:nvPr/>
        </p:nvPicPr>
        <p:blipFill>
          <a:blip r:embed="rId3" cstate="print"/>
          <a:srcRect l="54708" t="6667" r="1358" b="55556"/>
          <a:stretch>
            <a:fillRect/>
          </a:stretch>
        </p:blipFill>
        <p:spPr>
          <a:xfrm>
            <a:off x="6172200" y="1600200"/>
            <a:ext cx="2133600" cy="2590800"/>
          </a:xfrm>
          <a:prstGeom prst="rect">
            <a:avLst/>
          </a:prstGeom>
        </p:spPr>
      </p:pic>
      <p:pic>
        <p:nvPicPr>
          <p:cNvPr id="8" name="Рисунок 7" descr="2 (3).jpg"/>
          <p:cNvPicPr>
            <a:picLocks noChangeAspect="1"/>
          </p:cNvPicPr>
          <p:nvPr/>
        </p:nvPicPr>
        <p:blipFill>
          <a:blip r:embed="rId3" cstate="print"/>
          <a:srcRect l="10233" t="86231" r="16088" b="10870"/>
          <a:stretch>
            <a:fillRect/>
          </a:stretch>
        </p:blipFill>
        <p:spPr>
          <a:xfrm>
            <a:off x="1371600" y="457200"/>
            <a:ext cx="5486400" cy="304800"/>
          </a:xfrm>
          <a:prstGeom prst="rect">
            <a:avLst/>
          </a:prstGeom>
        </p:spPr>
      </p:pic>
      <p:pic>
        <p:nvPicPr>
          <p:cNvPr id="9" name="Рисунок 8" descr="2 (3).jpg"/>
          <p:cNvPicPr>
            <a:picLocks noChangeAspect="1"/>
          </p:cNvPicPr>
          <p:nvPr/>
        </p:nvPicPr>
        <p:blipFill>
          <a:blip r:embed="rId3" cstate="print"/>
          <a:srcRect l="10939" t="91136" r="15768" b="4682"/>
          <a:stretch>
            <a:fillRect/>
          </a:stretch>
        </p:blipFill>
        <p:spPr>
          <a:xfrm>
            <a:off x="1371600" y="762000"/>
            <a:ext cx="5486400" cy="381000"/>
          </a:xfrm>
          <a:prstGeom prst="rect">
            <a:avLst/>
          </a:prstGeom>
        </p:spPr>
      </p:pic>
      <p:pic>
        <p:nvPicPr>
          <p:cNvPr id="2" name="Рисунок 1" descr="2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rcRect l="7635" t="6667" r="48431" b="55556"/>
          <a:stretch>
            <a:fillRect/>
          </a:stretch>
        </p:blipFill>
        <p:spPr>
          <a:xfrm>
            <a:off x="3429000" y="1676400"/>
            <a:ext cx="2133600" cy="2590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Мои документы\Текстовые файлы\Мамкины\НА РАБОТУ\по дороге к азбуке\викторина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614" y="0"/>
            <a:ext cx="9183525" cy="6858000"/>
          </a:xfrm>
          <a:prstGeom prst="rect">
            <a:avLst/>
          </a:prstGeom>
          <a:noFill/>
        </p:spPr>
      </p:pic>
      <p:pic>
        <p:nvPicPr>
          <p:cNvPr id="4" name="Рисунок 3" descr="2 (3).jpg"/>
          <p:cNvPicPr>
            <a:picLocks noChangeAspect="1"/>
          </p:cNvPicPr>
          <p:nvPr/>
        </p:nvPicPr>
        <p:blipFill>
          <a:blip r:embed="rId4" cstate="print"/>
          <a:srcRect l="7635" t="6667" r="48431" b="55556"/>
          <a:stretch>
            <a:fillRect/>
          </a:stretch>
        </p:blipFill>
        <p:spPr>
          <a:xfrm>
            <a:off x="2057400" y="680357"/>
            <a:ext cx="4558552" cy="5535385"/>
          </a:xfrm>
          <a:prstGeom prst="rect">
            <a:avLst/>
          </a:prstGeom>
        </p:spPr>
      </p:pic>
      <p:sp>
        <p:nvSpPr>
          <p:cNvPr id="6" name="Стрелка вправо 5">
            <a:hlinkClick r:id="rId5" action="ppaction://hlinksldjump"/>
          </p:cNvPr>
          <p:cNvSpPr/>
          <p:nvPr/>
        </p:nvSpPr>
        <p:spPr>
          <a:xfrm>
            <a:off x="7848600" y="6172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далее</a:t>
            </a:r>
            <a:endParaRPr lang="ru-RU" sz="1100" dirty="0"/>
          </a:p>
        </p:txBody>
      </p:sp>
      <p:pic>
        <p:nvPicPr>
          <p:cNvPr id="7" name="aplodismenty_bolshoy_kontsertnyy_za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86800" y="228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2-0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5" descr="E:\Мои документы\Текстовые файлы\Мамкины\НА РАБОТУ\по дороге к азбуке\викторина\5.jpg"/>
          <p:cNvPicPr>
            <a:picLocks noChangeAspect="1" noChangeArrowheads="1"/>
          </p:cNvPicPr>
          <p:nvPr/>
        </p:nvPicPr>
        <p:blipFill>
          <a:blip r:embed="rId3" cstate="print"/>
          <a:srcRect t="7293" r="50" b="80075"/>
          <a:stretch>
            <a:fillRect/>
          </a:stretch>
        </p:blipFill>
        <p:spPr bwMode="auto">
          <a:xfrm>
            <a:off x="2209800" y="0"/>
            <a:ext cx="6781800" cy="1219200"/>
          </a:xfrm>
          <a:prstGeom prst="rect">
            <a:avLst/>
          </a:prstGeom>
          <a:noFill/>
        </p:spPr>
      </p:pic>
      <p:pic>
        <p:nvPicPr>
          <p:cNvPr id="4" name="Рисунок 3" descr="Презентация Microsoft Office PowerPoint (3).jpg"/>
          <p:cNvPicPr>
            <a:picLocks noChangeAspect="1"/>
          </p:cNvPicPr>
          <p:nvPr/>
        </p:nvPicPr>
        <p:blipFill>
          <a:blip r:embed="rId4" cstate="print"/>
          <a:srcRect r="74167" b="58889"/>
          <a:stretch>
            <a:fillRect/>
          </a:stretch>
        </p:blipFill>
        <p:spPr>
          <a:xfrm>
            <a:off x="0" y="0"/>
            <a:ext cx="2362200" cy="2819400"/>
          </a:xfrm>
          <a:prstGeom prst="rect">
            <a:avLst/>
          </a:prstGeom>
        </p:spPr>
      </p:pic>
      <p:pic>
        <p:nvPicPr>
          <p:cNvPr id="5" name="Рисунок 4" descr="Презентация Microsoft Office PowerPoint (3).jpg"/>
          <p:cNvPicPr>
            <a:picLocks noChangeAspect="1"/>
          </p:cNvPicPr>
          <p:nvPr/>
        </p:nvPicPr>
        <p:blipFill>
          <a:blip r:embed="rId4" cstate="print"/>
          <a:srcRect l="25833" t="18889" r="50000" b="44444"/>
          <a:stretch>
            <a:fillRect/>
          </a:stretch>
        </p:blipFill>
        <p:spPr>
          <a:xfrm>
            <a:off x="2971800" y="1219200"/>
            <a:ext cx="2410691" cy="2743200"/>
          </a:xfrm>
          <a:prstGeom prst="rect">
            <a:avLst/>
          </a:prstGeom>
        </p:spPr>
      </p:pic>
      <p:pic>
        <p:nvPicPr>
          <p:cNvPr id="6" name="Рисунок 5" descr="Презентация Microsoft Office PowerPoint (3).jpg"/>
          <p:cNvPicPr>
            <a:picLocks noChangeAspect="1"/>
          </p:cNvPicPr>
          <p:nvPr/>
        </p:nvPicPr>
        <p:blipFill>
          <a:blip r:embed="rId4" cstate="print"/>
          <a:srcRect l="49167" t="37778" r="25833" b="24444"/>
          <a:stretch>
            <a:fillRect/>
          </a:stretch>
        </p:blipFill>
        <p:spPr>
          <a:xfrm>
            <a:off x="228600" y="3886200"/>
            <a:ext cx="2438400" cy="2763520"/>
          </a:xfrm>
          <a:prstGeom prst="rect">
            <a:avLst/>
          </a:prstGeom>
        </p:spPr>
      </p:pic>
      <p:pic>
        <p:nvPicPr>
          <p:cNvPr id="7" name="Рисунок 6" descr="Презентация Microsoft Office PowerPoint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rcRect l="73334" t="53333" r="833" b="6667"/>
          <a:stretch>
            <a:fillRect/>
          </a:stretch>
        </p:blipFill>
        <p:spPr>
          <a:xfrm>
            <a:off x="5791200" y="2286000"/>
            <a:ext cx="2362200" cy="2743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fbda1fe2290320d0bba4f23c16c4e1f.jpg"/>
          <p:cNvPicPr>
            <a:picLocks noChangeAspect="1"/>
          </p:cNvPicPr>
          <p:nvPr/>
        </p:nvPicPr>
        <p:blipFill>
          <a:blip r:embed="rId3" cstate="print"/>
          <a:srcRect r="667" b="4667"/>
          <a:stretch>
            <a:fillRect/>
          </a:stretch>
        </p:blipFill>
        <p:spPr>
          <a:xfrm>
            <a:off x="0" y="-13552"/>
            <a:ext cx="9144000" cy="6910930"/>
          </a:xfrm>
          <a:prstGeom prst="rect">
            <a:avLst/>
          </a:prstGeom>
        </p:spPr>
      </p:pic>
      <p:pic>
        <p:nvPicPr>
          <p:cNvPr id="3" name="Рисунок 2" descr="Презентация Microsoft Office PowerPoint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rcRect l="73334" t="53333" r="833" b="6667"/>
          <a:stretch>
            <a:fillRect/>
          </a:stretch>
        </p:blipFill>
        <p:spPr>
          <a:xfrm>
            <a:off x="2133600" y="152400"/>
            <a:ext cx="5310717" cy="6167284"/>
          </a:xfrm>
          <a:prstGeom prst="rect">
            <a:avLst/>
          </a:prstGeom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7848600" y="62209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далее</a:t>
            </a:r>
            <a:endParaRPr lang="ru-RU" sz="1100" dirty="0"/>
          </a:p>
        </p:txBody>
      </p:sp>
      <p:pic>
        <p:nvPicPr>
          <p:cNvPr id="6" name="aplodismenty_bolshoy_kontsertnyy_za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839200" y="152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fbda1fe2290320d0bba4f23c16c4e1f.jpg"/>
          <p:cNvPicPr>
            <a:picLocks noChangeAspect="1"/>
          </p:cNvPicPr>
          <p:nvPr/>
        </p:nvPicPr>
        <p:blipFill>
          <a:blip r:embed="rId4" cstate="print"/>
          <a:srcRect r="508" b="8890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2" name="Рисунок 1" descr="96b99fc7d71277499ae3679374d1739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304800"/>
            <a:ext cx="9067800" cy="6781800"/>
          </a:xfrm>
          <a:prstGeom prst="rect">
            <a:avLst/>
          </a:prstGeom>
        </p:spPr>
      </p:pic>
      <p:pic>
        <p:nvPicPr>
          <p:cNvPr id="4" name="Рисунок 3" descr="384663188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43400" y="5105400"/>
            <a:ext cx="2919620" cy="1343025"/>
          </a:xfrm>
          <a:prstGeom prst="rect">
            <a:avLst/>
          </a:prstGeom>
        </p:spPr>
      </p:pic>
      <p:pic>
        <p:nvPicPr>
          <p:cNvPr id="5" name="Рисунок 4" descr="32679677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57400" y="4318000"/>
            <a:ext cx="1905000" cy="2540000"/>
          </a:xfrm>
          <a:prstGeom prst="rect">
            <a:avLst/>
          </a:prstGeom>
        </p:spPr>
      </p:pic>
      <p:pic>
        <p:nvPicPr>
          <p:cNvPr id="6" name="2017-02-19-20-20-46-660_Ребен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686800" y="6324600"/>
            <a:ext cx="304800" cy="304800"/>
          </a:xfrm>
          <a:prstGeom prst="rect">
            <a:avLst/>
          </a:prstGeom>
        </p:spPr>
      </p:pic>
      <p:pic>
        <p:nvPicPr>
          <p:cNvPr id="7" name="aplodismenty_bolshoy_kontsertnyy_zal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86868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5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45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914401" y="751820"/>
            <a:ext cx="8229599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Задачи.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Совершенствовать представления о безопасном поведении на улицах и дорогах; закрепить знания о значении сигналов светофора и дорожных знаках. Развивать внимание, быстроту реакции, связную речь. Способствовать созданию положительного эмоционального настроения.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3400" y="971491"/>
            <a:ext cx="81534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Правила игры.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Ребенку необходимо выбрать геометрическую фигуру (кроме звездочки) и выполнить задание, которое после этого последует.  По окончании выполнения задания нужно нажать на стрелку в нижнем правом углу и  выбрать другую геометрическую фигуру. Когда  все задания будут выполнены нажать на звездочку.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464544_html_4e07e9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21" name="Рисунок 20" descr="5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457200"/>
            <a:ext cx="4876800" cy="4876800"/>
          </a:xfrm>
          <a:prstGeom prst="rect">
            <a:avLst/>
          </a:prstGeom>
        </p:spPr>
      </p:pic>
      <p:pic>
        <p:nvPicPr>
          <p:cNvPr id="1026" name="Picture 2" descr="E:\Мои документы\Текстовые файлы\Мамкины\НА РАБОТУ\по дороге к азбуке\викторина\42286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r="68896" b="66667"/>
          <a:stretch>
            <a:fillRect/>
          </a:stretch>
        </p:blipFill>
        <p:spPr bwMode="auto">
          <a:xfrm>
            <a:off x="3505200" y="457200"/>
            <a:ext cx="914400" cy="1036320"/>
          </a:xfrm>
          <a:prstGeom prst="rect">
            <a:avLst/>
          </a:prstGeom>
          <a:noFill/>
        </p:spPr>
      </p:pic>
      <p:pic>
        <p:nvPicPr>
          <p:cNvPr id="2" name="Picture 3" descr="E:\Мои документы\Текстовые файлы\Мамкины\НА РАБОТУ\по дороге к азбуке\викторина\42286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t="35613" r="69697" b="30648"/>
          <a:stretch>
            <a:fillRect/>
          </a:stretch>
        </p:blipFill>
        <p:spPr bwMode="auto">
          <a:xfrm>
            <a:off x="4800600" y="685800"/>
            <a:ext cx="826718" cy="973394"/>
          </a:xfrm>
          <a:prstGeom prst="rect">
            <a:avLst/>
          </a:prstGeom>
          <a:noFill/>
        </p:spPr>
      </p:pic>
      <p:pic>
        <p:nvPicPr>
          <p:cNvPr id="1028" name="Picture 4" descr="E:\Мои документы\Текстовые файлы\Мамкины\НА РАБОТУ\по дороге к азбуке\викторина\42286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31228" r="36467" b="65380"/>
          <a:stretch>
            <a:fillRect/>
          </a:stretch>
        </p:blipFill>
        <p:spPr bwMode="auto">
          <a:xfrm>
            <a:off x="2133600" y="1295400"/>
            <a:ext cx="1143000" cy="1295400"/>
          </a:xfrm>
          <a:prstGeom prst="rect">
            <a:avLst/>
          </a:prstGeom>
          <a:noFill/>
        </p:spPr>
      </p:pic>
      <p:pic>
        <p:nvPicPr>
          <p:cNvPr id="1029" name="Picture 5" descr="E:\Мои документы\Текстовые файлы\Мамкины\НА РАБОТУ\по дороге к азбуке\викторина\422861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66116" b="66104"/>
          <a:stretch>
            <a:fillRect/>
          </a:stretch>
        </p:blipFill>
        <p:spPr bwMode="auto">
          <a:xfrm>
            <a:off x="5715000" y="1676400"/>
            <a:ext cx="1080441" cy="1143000"/>
          </a:xfrm>
          <a:prstGeom prst="rect">
            <a:avLst/>
          </a:prstGeom>
          <a:noFill/>
        </p:spPr>
      </p:pic>
      <p:pic>
        <p:nvPicPr>
          <p:cNvPr id="1030" name="Picture 6" descr="E:\Мои документы\Текстовые файлы\Мамкины\НА РАБОТУ\по дороге к азбуке\викторина\422861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64949" t="38384" r="2576" b="30908"/>
          <a:stretch>
            <a:fillRect/>
          </a:stretch>
        </p:blipFill>
        <p:spPr bwMode="auto">
          <a:xfrm>
            <a:off x="5562600" y="3200400"/>
            <a:ext cx="990600" cy="990600"/>
          </a:xfrm>
          <a:prstGeom prst="rect">
            <a:avLst/>
          </a:prstGeom>
          <a:noFill/>
        </p:spPr>
      </p:pic>
      <p:pic>
        <p:nvPicPr>
          <p:cNvPr id="1031" name="Picture 7" descr="E:\Мои документы\Текстовые файлы\Мамкины\НА РАБОТУ\по дороге к азбуке\викторина\422861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34328" t="34166" r="35821" b="31962"/>
          <a:stretch>
            <a:fillRect/>
          </a:stretch>
        </p:blipFill>
        <p:spPr bwMode="auto">
          <a:xfrm>
            <a:off x="4724400" y="4038600"/>
            <a:ext cx="762000" cy="914400"/>
          </a:xfrm>
          <a:prstGeom prst="rect">
            <a:avLst/>
          </a:prstGeom>
          <a:noFill/>
        </p:spPr>
      </p:pic>
      <p:pic>
        <p:nvPicPr>
          <p:cNvPr id="1032" name="Picture 8" descr="E:\Мои документы\Текстовые файлы\Мамкины\НА РАБОТУ\по дороге к азбуке\викторина\42286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8961" t="70176" r="53201" b="1201"/>
          <a:stretch>
            <a:fillRect/>
          </a:stretch>
        </p:blipFill>
        <p:spPr bwMode="auto">
          <a:xfrm>
            <a:off x="2971800" y="4267200"/>
            <a:ext cx="1143000" cy="914400"/>
          </a:xfrm>
          <a:prstGeom prst="rect">
            <a:avLst/>
          </a:prstGeom>
          <a:noFill/>
        </p:spPr>
      </p:pic>
      <p:pic>
        <p:nvPicPr>
          <p:cNvPr id="1033" name="Picture 9" descr="E:\Мои документы\Текстовые файлы\Мамкины\НА РАБОТУ\по дороге к азбуке\викторина\422861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45721" t="73395" r="14420" b="2217"/>
          <a:stretch>
            <a:fillRect/>
          </a:stretch>
        </p:blipFill>
        <p:spPr bwMode="auto">
          <a:xfrm>
            <a:off x="2133600" y="3124200"/>
            <a:ext cx="1177636" cy="762000"/>
          </a:xfrm>
          <a:prstGeom prst="rect">
            <a:avLst/>
          </a:prstGeom>
          <a:noFill/>
        </p:spPr>
      </p:pic>
      <p:pic>
        <p:nvPicPr>
          <p:cNvPr id="3" name="Picture 2" descr="C:\Users\Гость\Downloads\стенгазета\0_903b4_5c68580_S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20404111">
            <a:off x="3657600" y="2209800"/>
            <a:ext cx="1371600" cy="1295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-0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think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7316" y="3048000"/>
            <a:ext cx="3806684" cy="3810000"/>
          </a:xfrm>
          <a:prstGeom prst="rect">
            <a:avLst/>
          </a:prstGeom>
        </p:spPr>
      </p:pic>
      <p:pic>
        <p:nvPicPr>
          <p:cNvPr id="4" name="Рисунок 3" descr="51f67897fc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-533400"/>
            <a:ext cx="4648200" cy="76055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90600" y="914400"/>
            <a:ext cx="5867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Встало с краю улицы</a:t>
            </a:r>
          </a:p>
          <a:p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длинном сапоге</a:t>
            </a:r>
          </a:p>
          <a:p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Чучело трёхглазое</a:t>
            </a:r>
          </a:p>
          <a:p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одной ноге.</a:t>
            </a:r>
          </a:p>
          <a:p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машины движутся,</a:t>
            </a:r>
          </a:p>
          <a:p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сошлись пути,</a:t>
            </a:r>
          </a:p>
          <a:p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Помогает улицу</a:t>
            </a:r>
          </a:p>
          <a:p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Людям перейти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7848600" y="6172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далее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22098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Отгадай загадку , а потом  нажми на смайлика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i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6912" cy="6858000"/>
          </a:xfrm>
          <a:prstGeom prst="rect">
            <a:avLst/>
          </a:prstGeom>
        </p:spPr>
      </p:pic>
      <p:pic>
        <p:nvPicPr>
          <p:cNvPr id="4" name="Рисунок 3" descr="0,.gif"/>
          <p:cNvPicPr>
            <a:picLocks noChangeAspect="1"/>
          </p:cNvPicPr>
          <p:nvPr/>
        </p:nvPicPr>
        <p:blipFill>
          <a:blip r:embed="rId3" cstate="print"/>
          <a:srcRect l="18454" t="60861" r="43171" b="26326"/>
          <a:stretch>
            <a:fillRect/>
          </a:stretch>
        </p:blipFill>
        <p:spPr>
          <a:xfrm>
            <a:off x="914400" y="914400"/>
            <a:ext cx="4191000" cy="1397000"/>
          </a:xfrm>
          <a:prstGeom prst="rect">
            <a:avLst/>
          </a:prstGeom>
        </p:spPr>
      </p:pic>
      <p:pic>
        <p:nvPicPr>
          <p:cNvPr id="5" name="Рисунок 4" descr="zebra_PNG8965.pn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0"/>
            <a:ext cx="3121158" cy="2273813"/>
          </a:xfrm>
          <a:prstGeom prst="rect">
            <a:avLst/>
          </a:prstGeom>
        </p:spPr>
      </p:pic>
      <p:pic>
        <p:nvPicPr>
          <p:cNvPr id="6" name="Рисунок 5" descr="b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9400" y="4419600"/>
            <a:ext cx="1828800" cy="2199785"/>
          </a:xfrm>
          <a:prstGeom prst="rect">
            <a:avLst/>
          </a:prstGeom>
        </p:spPr>
      </p:pic>
      <p:pic>
        <p:nvPicPr>
          <p:cNvPr id="7" name="Рисунок 6" descr="0,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2438400"/>
            <a:ext cx="1524000" cy="1521460"/>
          </a:xfrm>
          <a:prstGeom prst="rect">
            <a:avLst/>
          </a:prstGeom>
        </p:spPr>
      </p:pic>
      <p:pic>
        <p:nvPicPr>
          <p:cNvPr id="10" name="Рисунок 9" descr="thinkin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9200" y="2590800"/>
            <a:ext cx="4035616" cy="40391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2286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Какая картинка здесь зашифрована  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laycast.ru/uploads/2016/02/05/171605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0,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914400"/>
            <a:ext cx="5410200" cy="5401183"/>
          </a:xfrm>
          <a:prstGeom prst="rect">
            <a:avLst/>
          </a:prstGeom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7924800" y="6172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далее</a:t>
            </a:r>
            <a:endParaRPr lang="ru-RU" sz="1100" dirty="0"/>
          </a:p>
        </p:txBody>
      </p:sp>
      <p:pic>
        <p:nvPicPr>
          <p:cNvPr id="6" name="aplodismenty_bolshoy_kontsertnyy_za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839200" y="228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2.jpg"/>
          <p:cNvPicPr>
            <a:picLocks noChangeAspect="1"/>
          </p:cNvPicPr>
          <p:nvPr/>
        </p:nvPicPr>
        <p:blipFill>
          <a:blip r:embed="rId2" cstate="print"/>
          <a:srcRect l="4167" t="8889" r="3333" b="10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62200" y="54102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Назови всех кто нарушил правила дорожного движения , после этого проверь себя - нажми на крестик </a:t>
            </a:r>
            <a:endParaRPr lang="ru-RU" b="1" dirty="0"/>
          </a:p>
        </p:txBody>
      </p:sp>
      <p:sp>
        <p:nvSpPr>
          <p:cNvPr id="10" name="Стрелка вправо 9">
            <a:hlinkClick r:id="rId3" action="ppaction://hlinksldjump"/>
          </p:cNvPr>
          <p:cNvSpPr/>
          <p:nvPr/>
        </p:nvSpPr>
        <p:spPr>
          <a:xfrm>
            <a:off x="7848600" y="5105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pic>
        <p:nvPicPr>
          <p:cNvPr id="4" name="Рисунок 3" descr="tasto_8_architetto_franc_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0" y="5791200"/>
            <a:ext cx="838200" cy="838200"/>
          </a:xfrm>
          <a:prstGeom prst="rect">
            <a:avLst/>
          </a:prstGeom>
        </p:spPr>
      </p:pic>
      <p:pic>
        <p:nvPicPr>
          <p:cNvPr id="5" name="Рисунок 4" descr="tasto_8_architetto_franc_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0" y="5791200"/>
            <a:ext cx="838200" cy="838200"/>
          </a:xfrm>
          <a:prstGeom prst="rect">
            <a:avLst/>
          </a:prstGeom>
        </p:spPr>
      </p:pic>
      <p:pic>
        <p:nvPicPr>
          <p:cNvPr id="7" name="Рисунок 6" descr="tasto_8_architetto_franc_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0" y="5791200"/>
            <a:ext cx="838200" cy="838200"/>
          </a:xfrm>
          <a:prstGeom prst="rect">
            <a:avLst/>
          </a:prstGeom>
        </p:spPr>
      </p:pic>
      <p:pic>
        <p:nvPicPr>
          <p:cNvPr id="6" name="Рисунок 5" descr="tasto_8_architetto_franc_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0" y="5791200"/>
            <a:ext cx="838200" cy="838200"/>
          </a:xfrm>
          <a:prstGeom prst="rect">
            <a:avLst/>
          </a:prstGeom>
        </p:spPr>
      </p:pic>
      <p:pic>
        <p:nvPicPr>
          <p:cNvPr id="11" name="Рисунок 10" descr="23-free-smiley-emoticons-download-cliparts-that-you-can--19556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0" y="381000"/>
            <a:ext cx="6279445" cy="596056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-4.1499E-6 C -0.16667 -0.09831 -0.33334 -0.19662 -0.40001 -0.23595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0.00347 C -0.03976 -0.25954 -0.07378 -0.52255 -0.0875 -0.627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0" y="-3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4.1499E-6 C -0.27831 -0.15868 -0.55643 -0.31714 -0.66754 -0.38052 " pathEditMode="relative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-4.1499E-6 C -0.22726 -0.33472 -0.45435 -0.66921 -0.54566 -0.80268 " pathEditMode="relative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-0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6b5ffeeaf40ca924ed6856b12e235aa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152400"/>
            <a:ext cx="5791200" cy="5791200"/>
          </a:xfrm>
          <a:prstGeom prst="rect">
            <a:avLst/>
          </a:prstGeom>
        </p:spPr>
      </p:pic>
      <p:pic>
        <p:nvPicPr>
          <p:cNvPr id="2" name="Рисунок 1" descr="2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57200" y="533400"/>
            <a:ext cx="4687994" cy="6858000"/>
          </a:xfrm>
          <a:prstGeom prst="rect">
            <a:avLst/>
          </a:prstGeom>
        </p:spPr>
      </p:pic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162800" y="6019800"/>
            <a:ext cx="1588008" cy="637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далее</a:t>
            </a:r>
            <a:endParaRPr lang="ru-RU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286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обозначает этот дорожный знак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757</TotalTime>
  <Words>181</Words>
  <Application>Microsoft Office PowerPoint</Application>
  <PresentationFormat>Экран (4:3)</PresentationFormat>
  <Paragraphs>34</Paragraphs>
  <Slides>19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Гость</dc:creator>
  <cp:lastModifiedBy>Админ</cp:lastModifiedBy>
  <cp:revision>87</cp:revision>
  <dcterms:created xsi:type="dcterms:W3CDTF">2017-02-02T07:09:10Z</dcterms:created>
  <dcterms:modified xsi:type="dcterms:W3CDTF">2019-03-20T20:51:40Z</dcterms:modified>
</cp:coreProperties>
</file>