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53C8D6-BA40-437C-848C-1521327F44C4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DDE14501-3370-4710-A923-76FFB86FE8E3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Способность к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саморегуляции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235F3C35-A55C-4AD2-8B3F-FD3E66E90A47}" type="parTrans" cxnId="{E859EDB9-E3F5-4218-A17F-2F3D5EBDFED3}">
      <dgm:prSet/>
      <dgm:spPr/>
      <dgm:t>
        <a:bodyPr/>
        <a:lstStyle/>
        <a:p>
          <a:endParaRPr lang="ru-RU"/>
        </a:p>
      </dgm:t>
    </dgm:pt>
    <dgm:pt modelId="{E8996B7E-0EBB-481A-A562-9E2868EC92C2}" type="sibTrans" cxnId="{E859EDB9-E3F5-4218-A17F-2F3D5EBDFED3}">
      <dgm:prSet/>
      <dgm:spPr/>
      <dgm:t>
        <a:bodyPr/>
        <a:lstStyle/>
        <a:p>
          <a:endParaRPr lang="ru-RU"/>
        </a:p>
      </dgm:t>
    </dgm:pt>
    <dgm:pt modelId="{EDA3399E-FC53-43F0-AB21-0C88EA56538E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Владение рефлексией как средством самопознания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D5D9C2AF-A4B4-4A0A-AC2C-1EA2A51E7FEF}" type="parTrans" cxnId="{ED30662C-8887-4992-A96D-02BB788A272F}">
      <dgm:prSet/>
      <dgm:spPr/>
      <dgm:t>
        <a:bodyPr/>
        <a:lstStyle/>
        <a:p>
          <a:endParaRPr lang="ru-RU"/>
        </a:p>
      </dgm:t>
    </dgm:pt>
    <dgm:pt modelId="{232CAEC2-D713-4E72-AD17-5773128E830B}" type="sibTrans" cxnId="{ED30662C-8887-4992-A96D-02BB788A272F}">
      <dgm:prSet/>
      <dgm:spPr/>
      <dgm:t>
        <a:bodyPr/>
        <a:lstStyle/>
        <a:p>
          <a:endParaRPr lang="ru-RU"/>
        </a:p>
      </dgm:t>
    </dgm:pt>
    <dgm:pt modelId="{7402BD0B-1848-4ED1-808D-A182AE0BAC12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Потребность в саморазвитии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70422C81-748E-4C02-AE16-8DFEB6FFF5AA}" type="parTrans" cxnId="{CC940399-DBA5-4766-A24F-371A83A47005}">
      <dgm:prSet/>
      <dgm:spPr/>
      <dgm:t>
        <a:bodyPr/>
        <a:lstStyle/>
        <a:p>
          <a:endParaRPr lang="ru-RU"/>
        </a:p>
      </dgm:t>
    </dgm:pt>
    <dgm:pt modelId="{55833995-C655-474A-888F-2A62A004FAFD}" type="sibTrans" cxnId="{CC940399-DBA5-4766-A24F-371A83A47005}">
      <dgm:prSet/>
      <dgm:spPr/>
      <dgm:t>
        <a:bodyPr/>
        <a:lstStyle/>
        <a:p>
          <a:endParaRPr lang="ru-RU"/>
        </a:p>
      </dgm:t>
    </dgm:pt>
    <dgm:pt modelId="{951C7DE2-597D-471C-AA38-16D9A8CC0433}">
      <dgm:prSet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Наличие позитивных образов собственного «Я» и другого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8A84F9DE-E509-4563-9521-9789B1711064}" type="parTrans" cxnId="{5B78237A-83F0-4F6F-83E2-CD6A19234F41}">
      <dgm:prSet/>
      <dgm:spPr/>
      <dgm:t>
        <a:bodyPr/>
        <a:lstStyle/>
        <a:p>
          <a:endParaRPr lang="ru-RU"/>
        </a:p>
      </dgm:t>
    </dgm:pt>
    <dgm:pt modelId="{4F8C21D4-7EEA-4648-8215-4C52520ADB37}" type="sibTrans" cxnId="{5B78237A-83F0-4F6F-83E2-CD6A19234F41}">
      <dgm:prSet/>
      <dgm:spPr/>
      <dgm:t>
        <a:bodyPr/>
        <a:lstStyle/>
        <a:p>
          <a:endParaRPr lang="ru-RU"/>
        </a:p>
      </dgm:t>
    </dgm:pt>
    <dgm:pt modelId="{BAAA8AAF-794C-44D5-8F33-CC3061F08233}" type="pres">
      <dgm:prSet presAssocID="{EC53C8D6-BA40-437C-848C-1521327F44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EB89AA-1001-4279-A2E4-7CA6D631D242}" type="pres">
      <dgm:prSet presAssocID="{DDE14501-3370-4710-A923-76FFB86FE8E3}" presName="parentLin" presStyleCnt="0"/>
      <dgm:spPr/>
    </dgm:pt>
    <dgm:pt modelId="{1E04E632-6AA8-444B-85F5-D984FB2913DB}" type="pres">
      <dgm:prSet presAssocID="{DDE14501-3370-4710-A923-76FFB86FE8E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55FA5247-603D-4C32-8389-5C00B4083F6B}" type="pres">
      <dgm:prSet presAssocID="{DDE14501-3370-4710-A923-76FFB86FE8E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37C8C2-E828-4DE5-B97C-F6D8F546BF28}" type="pres">
      <dgm:prSet presAssocID="{DDE14501-3370-4710-A923-76FFB86FE8E3}" presName="negativeSpace" presStyleCnt="0"/>
      <dgm:spPr/>
    </dgm:pt>
    <dgm:pt modelId="{800D7990-63CD-420C-9B0B-A523FDF7E7AB}" type="pres">
      <dgm:prSet presAssocID="{DDE14501-3370-4710-A923-76FFB86FE8E3}" presName="childText" presStyleLbl="conFgAcc1" presStyleIdx="0" presStyleCnt="4">
        <dgm:presLayoutVars>
          <dgm:bulletEnabled val="1"/>
        </dgm:presLayoutVars>
      </dgm:prSet>
      <dgm:spPr/>
    </dgm:pt>
    <dgm:pt modelId="{82852D68-2530-4119-B03D-BA394A9631A3}" type="pres">
      <dgm:prSet presAssocID="{E8996B7E-0EBB-481A-A562-9E2868EC92C2}" presName="spaceBetweenRectangles" presStyleCnt="0"/>
      <dgm:spPr/>
    </dgm:pt>
    <dgm:pt modelId="{54339142-ED1D-45AA-887D-566F637FD6E6}" type="pres">
      <dgm:prSet presAssocID="{951C7DE2-597D-471C-AA38-16D9A8CC0433}" presName="parentLin" presStyleCnt="0"/>
      <dgm:spPr/>
    </dgm:pt>
    <dgm:pt modelId="{E8393153-767B-4D25-BFF9-8DFC7F5CCCB1}" type="pres">
      <dgm:prSet presAssocID="{951C7DE2-597D-471C-AA38-16D9A8CC043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3621B64C-005D-45FD-AC51-C537FBCC2E2B}" type="pres">
      <dgm:prSet presAssocID="{951C7DE2-597D-471C-AA38-16D9A8CC0433}" presName="parentText" presStyleLbl="node1" presStyleIdx="1" presStyleCnt="4" custScaleX="142857" custLinFactNeighborX="-42713" custLinFactNeighborY="216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9EA51D-ADCF-4C5D-AF57-37CF0655FA83}" type="pres">
      <dgm:prSet presAssocID="{951C7DE2-597D-471C-AA38-16D9A8CC0433}" presName="negativeSpace" presStyleCnt="0"/>
      <dgm:spPr/>
    </dgm:pt>
    <dgm:pt modelId="{2B12FB23-91F4-46ED-A4D6-34E39BF47CEE}" type="pres">
      <dgm:prSet presAssocID="{951C7DE2-597D-471C-AA38-16D9A8CC0433}" presName="childText" presStyleLbl="conFgAcc1" presStyleIdx="1" presStyleCnt="4">
        <dgm:presLayoutVars>
          <dgm:bulletEnabled val="1"/>
        </dgm:presLayoutVars>
      </dgm:prSet>
      <dgm:spPr/>
    </dgm:pt>
    <dgm:pt modelId="{F9D2E329-4743-402F-9763-8C5E8E3BDD8F}" type="pres">
      <dgm:prSet presAssocID="{4F8C21D4-7EEA-4648-8215-4C52520ADB37}" presName="spaceBetweenRectangles" presStyleCnt="0"/>
      <dgm:spPr/>
    </dgm:pt>
    <dgm:pt modelId="{1E12C633-03B4-4B95-B97F-3B424AF953E0}" type="pres">
      <dgm:prSet presAssocID="{EDA3399E-FC53-43F0-AB21-0C88EA56538E}" presName="parentLin" presStyleCnt="0"/>
      <dgm:spPr/>
    </dgm:pt>
    <dgm:pt modelId="{F619D86A-B27A-470A-88F5-7D9C35A02249}" type="pres">
      <dgm:prSet presAssocID="{EDA3399E-FC53-43F0-AB21-0C88EA56538E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075E015-7452-4780-8AE2-5495D4794D35}" type="pres">
      <dgm:prSet presAssocID="{EDA3399E-FC53-43F0-AB21-0C88EA56538E}" presName="parentText" presStyleLbl="node1" presStyleIdx="2" presStyleCnt="4" custScaleX="140849" custLinFactNeighborX="-43467" custLinFactNeighborY="-13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6F5471-A63C-4AFC-A6C2-DEAD4BDA8A52}" type="pres">
      <dgm:prSet presAssocID="{EDA3399E-FC53-43F0-AB21-0C88EA56538E}" presName="negativeSpace" presStyleCnt="0"/>
      <dgm:spPr/>
    </dgm:pt>
    <dgm:pt modelId="{C554A1D2-5B17-4A02-A28D-1227E74739FA}" type="pres">
      <dgm:prSet presAssocID="{EDA3399E-FC53-43F0-AB21-0C88EA56538E}" presName="childText" presStyleLbl="conFgAcc1" presStyleIdx="2" presStyleCnt="4">
        <dgm:presLayoutVars>
          <dgm:bulletEnabled val="1"/>
        </dgm:presLayoutVars>
      </dgm:prSet>
      <dgm:spPr/>
    </dgm:pt>
    <dgm:pt modelId="{D9CF4D68-DBC9-4EAB-85C5-64528CC3AF77}" type="pres">
      <dgm:prSet presAssocID="{232CAEC2-D713-4E72-AD17-5773128E830B}" presName="spaceBetweenRectangles" presStyleCnt="0"/>
      <dgm:spPr/>
    </dgm:pt>
    <dgm:pt modelId="{2E5C9AA2-6BBE-4F5E-B95F-8C8681F16A21}" type="pres">
      <dgm:prSet presAssocID="{7402BD0B-1848-4ED1-808D-A182AE0BAC12}" presName="parentLin" presStyleCnt="0"/>
      <dgm:spPr/>
    </dgm:pt>
    <dgm:pt modelId="{C49AF46D-1675-442F-91A0-339D106CA68F}" type="pres">
      <dgm:prSet presAssocID="{7402BD0B-1848-4ED1-808D-A182AE0BAC1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3EB2797-9309-452A-AE77-4C158C55FA36}" type="pres">
      <dgm:prSet presAssocID="{7402BD0B-1848-4ED1-808D-A182AE0BAC1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DFA102-D938-4CC8-9EE9-735C5A05723C}" type="pres">
      <dgm:prSet presAssocID="{7402BD0B-1848-4ED1-808D-A182AE0BAC12}" presName="negativeSpace" presStyleCnt="0"/>
      <dgm:spPr/>
    </dgm:pt>
    <dgm:pt modelId="{E2239498-6E03-44FA-A830-C64B4BC186F5}" type="pres">
      <dgm:prSet presAssocID="{7402BD0B-1848-4ED1-808D-A182AE0BAC1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C940399-DBA5-4766-A24F-371A83A47005}" srcId="{EC53C8D6-BA40-437C-848C-1521327F44C4}" destId="{7402BD0B-1848-4ED1-808D-A182AE0BAC12}" srcOrd="3" destOrd="0" parTransId="{70422C81-748E-4C02-AE16-8DFEB6FFF5AA}" sibTransId="{55833995-C655-474A-888F-2A62A004FAFD}"/>
    <dgm:cxn modelId="{DFA26E5C-84CE-4E95-B6FD-71C60B18742C}" type="presOf" srcId="{7402BD0B-1848-4ED1-808D-A182AE0BAC12}" destId="{B3EB2797-9309-452A-AE77-4C158C55FA36}" srcOrd="1" destOrd="0" presId="urn:microsoft.com/office/officeart/2005/8/layout/list1"/>
    <dgm:cxn modelId="{A0329C26-6328-41A2-886D-DC891A0AA691}" type="presOf" srcId="{DDE14501-3370-4710-A923-76FFB86FE8E3}" destId="{1E04E632-6AA8-444B-85F5-D984FB2913DB}" srcOrd="0" destOrd="0" presId="urn:microsoft.com/office/officeart/2005/8/layout/list1"/>
    <dgm:cxn modelId="{EEB63CA5-6554-476D-B35E-378DD49CDAF5}" type="presOf" srcId="{EDA3399E-FC53-43F0-AB21-0C88EA56538E}" destId="{F619D86A-B27A-470A-88F5-7D9C35A02249}" srcOrd="0" destOrd="0" presId="urn:microsoft.com/office/officeart/2005/8/layout/list1"/>
    <dgm:cxn modelId="{ED30662C-8887-4992-A96D-02BB788A272F}" srcId="{EC53C8D6-BA40-437C-848C-1521327F44C4}" destId="{EDA3399E-FC53-43F0-AB21-0C88EA56538E}" srcOrd="2" destOrd="0" parTransId="{D5D9C2AF-A4B4-4A0A-AC2C-1EA2A51E7FEF}" sibTransId="{232CAEC2-D713-4E72-AD17-5773128E830B}"/>
    <dgm:cxn modelId="{067EE5D2-DCF1-45D8-8B20-91B3504AEB59}" type="presOf" srcId="{EDA3399E-FC53-43F0-AB21-0C88EA56538E}" destId="{D075E015-7452-4780-8AE2-5495D4794D35}" srcOrd="1" destOrd="0" presId="urn:microsoft.com/office/officeart/2005/8/layout/list1"/>
    <dgm:cxn modelId="{8C13E54A-544C-44A1-AE92-55D994F9150D}" type="presOf" srcId="{951C7DE2-597D-471C-AA38-16D9A8CC0433}" destId="{3621B64C-005D-45FD-AC51-C537FBCC2E2B}" srcOrd="1" destOrd="0" presId="urn:microsoft.com/office/officeart/2005/8/layout/list1"/>
    <dgm:cxn modelId="{9FF8D854-B3F5-429F-9FF5-DEC539942C2F}" type="presOf" srcId="{EC53C8D6-BA40-437C-848C-1521327F44C4}" destId="{BAAA8AAF-794C-44D5-8F33-CC3061F08233}" srcOrd="0" destOrd="0" presId="urn:microsoft.com/office/officeart/2005/8/layout/list1"/>
    <dgm:cxn modelId="{5B78237A-83F0-4F6F-83E2-CD6A19234F41}" srcId="{EC53C8D6-BA40-437C-848C-1521327F44C4}" destId="{951C7DE2-597D-471C-AA38-16D9A8CC0433}" srcOrd="1" destOrd="0" parTransId="{8A84F9DE-E509-4563-9521-9789B1711064}" sibTransId="{4F8C21D4-7EEA-4648-8215-4C52520ADB37}"/>
    <dgm:cxn modelId="{8A39B334-0822-4FEA-97F9-99B82EFBBEBF}" type="presOf" srcId="{7402BD0B-1848-4ED1-808D-A182AE0BAC12}" destId="{C49AF46D-1675-442F-91A0-339D106CA68F}" srcOrd="0" destOrd="0" presId="urn:microsoft.com/office/officeart/2005/8/layout/list1"/>
    <dgm:cxn modelId="{6A0307B6-5287-401D-930A-69EA09A6C863}" type="presOf" srcId="{951C7DE2-597D-471C-AA38-16D9A8CC0433}" destId="{E8393153-767B-4D25-BFF9-8DFC7F5CCCB1}" srcOrd="0" destOrd="0" presId="urn:microsoft.com/office/officeart/2005/8/layout/list1"/>
    <dgm:cxn modelId="{86DDFB87-BEBF-4081-AE8A-DE7642937D87}" type="presOf" srcId="{DDE14501-3370-4710-A923-76FFB86FE8E3}" destId="{55FA5247-603D-4C32-8389-5C00B4083F6B}" srcOrd="1" destOrd="0" presId="urn:microsoft.com/office/officeart/2005/8/layout/list1"/>
    <dgm:cxn modelId="{E859EDB9-E3F5-4218-A17F-2F3D5EBDFED3}" srcId="{EC53C8D6-BA40-437C-848C-1521327F44C4}" destId="{DDE14501-3370-4710-A923-76FFB86FE8E3}" srcOrd="0" destOrd="0" parTransId="{235F3C35-A55C-4AD2-8B3F-FD3E66E90A47}" sibTransId="{E8996B7E-0EBB-481A-A562-9E2868EC92C2}"/>
    <dgm:cxn modelId="{3412D8C2-AAE3-4AB4-BAA0-47DEDB7E36D0}" type="presParOf" srcId="{BAAA8AAF-794C-44D5-8F33-CC3061F08233}" destId="{72EB89AA-1001-4279-A2E4-7CA6D631D242}" srcOrd="0" destOrd="0" presId="urn:microsoft.com/office/officeart/2005/8/layout/list1"/>
    <dgm:cxn modelId="{C42C487B-6C39-4D5B-B325-C7A9A7700F62}" type="presParOf" srcId="{72EB89AA-1001-4279-A2E4-7CA6D631D242}" destId="{1E04E632-6AA8-444B-85F5-D984FB2913DB}" srcOrd="0" destOrd="0" presId="urn:microsoft.com/office/officeart/2005/8/layout/list1"/>
    <dgm:cxn modelId="{D67CF98A-D718-42D9-A947-FC3E4985A15D}" type="presParOf" srcId="{72EB89AA-1001-4279-A2E4-7CA6D631D242}" destId="{55FA5247-603D-4C32-8389-5C00B4083F6B}" srcOrd="1" destOrd="0" presId="urn:microsoft.com/office/officeart/2005/8/layout/list1"/>
    <dgm:cxn modelId="{1A71B0F1-D08A-47AF-AE66-783DE62B7756}" type="presParOf" srcId="{BAAA8AAF-794C-44D5-8F33-CC3061F08233}" destId="{1D37C8C2-E828-4DE5-B97C-F6D8F546BF28}" srcOrd="1" destOrd="0" presId="urn:microsoft.com/office/officeart/2005/8/layout/list1"/>
    <dgm:cxn modelId="{A0497AE5-6156-44EE-84A2-06CA882F5A7B}" type="presParOf" srcId="{BAAA8AAF-794C-44D5-8F33-CC3061F08233}" destId="{800D7990-63CD-420C-9B0B-A523FDF7E7AB}" srcOrd="2" destOrd="0" presId="urn:microsoft.com/office/officeart/2005/8/layout/list1"/>
    <dgm:cxn modelId="{E8FAAB8E-2C95-4F61-A933-23360030BB00}" type="presParOf" srcId="{BAAA8AAF-794C-44D5-8F33-CC3061F08233}" destId="{82852D68-2530-4119-B03D-BA394A9631A3}" srcOrd="3" destOrd="0" presId="urn:microsoft.com/office/officeart/2005/8/layout/list1"/>
    <dgm:cxn modelId="{EC4E06D6-DAF5-4670-83AB-1425DB4C8902}" type="presParOf" srcId="{BAAA8AAF-794C-44D5-8F33-CC3061F08233}" destId="{54339142-ED1D-45AA-887D-566F637FD6E6}" srcOrd="4" destOrd="0" presId="urn:microsoft.com/office/officeart/2005/8/layout/list1"/>
    <dgm:cxn modelId="{2956885C-DD6D-4AA6-BE37-3517133604F1}" type="presParOf" srcId="{54339142-ED1D-45AA-887D-566F637FD6E6}" destId="{E8393153-767B-4D25-BFF9-8DFC7F5CCCB1}" srcOrd="0" destOrd="0" presId="urn:microsoft.com/office/officeart/2005/8/layout/list1"/>
    <dgm:cxn modelId="{11BA2C89-926E-4964-94B9-DD533314BD41}" type="presParOf" srcId="{54339142-ED1D-45AA-887D-566F637FD6E6}" destId="{3621B64C-005D-45FD-AC51-C537FBCC2E2B}" srcOrd="1" destOrd="0" presId="urn:microsoft.com/office/officeart/2005/8/layout/list1"/>
    <dgm:cxn modelId="{0F35C391-7B26-4D8F-AFD4-B4A0A30AABD8}" type="presParOf" srcId="{BAAA8AAF-794C-44D5-8F33-CC3061F08233}" destId="{8E9EA51D-ADCF-4C5D-AF57-37CF0655FA83}" srcOrd="5" destOrd="0" presId="urn:microsoft.com/office/officeart/2005/8/layout/list1"/>
    <dgm:cxn modelId="{F83F1353-6496-4E0A-B93C-8D5CDE977ACE}" type="presParOf" srcId="{BAAA8AAF-794C-44D5-8F33-CC3061F08233}" destId="{2B12FB23-91F4-46ED-A4D6-34E39BF47CEE}" srcOrd="6" destOrd="0" presId="urn:microsoft.com/office/officeart/2005/8/layout/list1"/>
    <dgm:cxn modelId="{8A8FBF25-45E1-4581-BAC3-85F29C645241}" type="presParOf" srcId="{BAAA8AAF-794C-44D5-8F33-CC3061F08233}" destId="{F9D2E329-4743-402F-9763-8C5E8E3BDD8F}" srcOrd="7" destOrd="0" presId="urn:microsoft.com/office/officeart/2005/8/layout/list1"/>
    <dgm:cxn modelId="{C2FB74B2-C375-4BA3-BA35-DB8D824567BA}" type="presParOf" srcId="{BAAA8AAF-794C-44D5-8F33-CC3061F08233}" destId="{1E12C633-03B4-4B95-B97F-3B424AF953E0}" srcOrd="8" destOrd="0" presId="urn:microsoft.com/office/officeart/2005/8/layout/list1"/>
    <dgm:cxn modelId="{4C9243E8-D938-470C-8A9B-B0936F611AC5}" type="presParOf" srcId="{1E12C633-03B4-4B95-B97F-3B424AF953E0}" destId="{F619D86A-B27A-470A-88F5-7D9C35A02249}" srcOrd="0" destOrd="0" presId="urn:microsoft.com/office/officeart/2005/8/layout/list1"/>
    <dgm:cxn modelId="{C09D83D7-BBDF-45EB-9ED9-5C836E64D870}" type="presParOf" srcId="{1E12C633-03B4-4B95-B97F-3B424AF953E0}" destId="{D075E015-7452-4780-8AE2-5495D4794D35}" srcOrd="1" destOrd="0" presId="urn:microsoft.com/office/officeart/2005/8/layout/list1"/>
    <dgm:cxn modelId="{580DAE1A-95EC-42E9-BFD9-B6BF9D37CCAD}" type="presParOf" srcId="{BAAA8AAF-794C-44D5-8F33-CC3061F08233}" destId="{C26F5471-A63C-4AFC-A6C2-DEAD4BDA8A52}" srcOrd="9" destOrd="0" presId="urn:microsoft.com/office/officeart/2005/8/layout/list1"/>
    <dgm:cxn modelId="{DBCF2D94-85DF-4CC2-B9EB-D9E223D0BC28}" type="presParOf" srcId="{BAAA8AAF-794C-44D5-8F33-CC3061F08233}" destId="{C554A1D2-5B17-4A02-A28D-1227E74739FA}" srcOrd="10" destOrd="0" presId="urn:microsoft.com/office/officeart/2005/8/layout/list1"/>
    <dgm:cxn modelId="{8FAD69DC-CE04-4385-AA36-B76852EBD68F}" type="presParOf" srcId="{BAAA8AAF-794C-44D5-8F33-CC3061F08233}" destId="{D9CF4D68-DBC9-4EAB-85C5-64528CC3AF77}" srcOrd="11" destOrd="0" presId="urn:microsoft.com/office/officeart/2005/8/layout/list1"/>
    <dgm:cxn modelId="{27469785-0A90-445E-B8D4-D751F45FCD3C}" type="presParOf" srcId="{BAAA8AAF-794C-44D5-8F33-CC3061F08233}" destId="{2E5C9AA2-6BBE-4F5E-B95F-8C8681F16A21}" srcOrd="12" destOrd="0" presId="urn:microsoft.com/office/officeart/2005/8/layout/list1"/>
    <dgm:cxn modelId="{35AA1E67-E963-4967-B927-1888CD018A44}" type="presParOf" srcId="{2E5C9AA2-6BBE-4F5E-B95F-8C8681F16A21}" destId="{C49AF46D-1675-442F-91A0-339D106CA68F}" srcOrd="0" destOrd="0" presId="urn:microsoft.com/office/officeart/2005/8/layout/list1"/>
    <dgm:cxn modelId="{B96526E5-A3C6-416F-96C5-19EEC6E9B03D}" type="presParOf" srcId="{2E5C9AA2-6BBE-4F5E-B95F-8C8681F16A21}" destId="{B3EB2797-9309-452A-AE77-4C158C55FA36}" srcOrd="1" destOrd="0" presId="urn:microsoft.com/office/officeart/2005/8/layout/list1"/>
    <dgm:cxn modelId="{793D8B2A-A3D8-4F4C-83AE-F4D840FBD5A7}" type="presParOf" srcId="{BAAA8AAF-794C-44D5-8F33-CC3061F08233}" destId="{ABDFA102-D938-4CC8-9EE9-735C5A05723C}" srcOrd="13" destOrd="0" presId="urn:microsoft.com/office/officeart/2005/8/layout/list1"/>
    <dgm:cxn modelId="{00F7F1D8-83A1-4952-A835-3BFBEA93F00F}" type="presParOf" srcId="{BAAA8AAF-794C-44D5-8F33-CC3061F08233}" destId="{E2239498-6E03-44FA-A830-C64B4BC186F5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411270-9A26-49BE-82F7-BE586505B535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150616-B36C-4846-AF46-933EA9DCF730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1)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2DBC74E5-336B-420E-9912-2EFE04DEEB7D}" type="parTrans" cxnId="{9CFE63E6-8332-4581-BF12-4E2F4D16BDED}">
      <dgm:prSet/>
      <dgm:spPr/>
      <dgm:t>
        <a:bodyPr/>
        <a:lstStyle/>
        <a:p>
          <a:endParaRPr lang="ru-RU"/>
        </a:p>
      </dgm:t>
    </dgm:pt>
    <dgm:pt modelId="{5EC3EE54-739F-4702-B43B-685C626CDF49}" type="sibTrans" cxnId="{9CFE63E6-8332-4581-BF12-4E2F4D16BDED}">
      <dgm:prSet/>
      <dgm:spPr/>
      <dgm:t>
        <a:bodyPr/>
        <a:lstStyle/>
        <a:p>
          <a:endParaRPr lang="ru-RU"/>
        </a:p>
      </dgm:t>
    </dgm:pt>
    <dgm:pt modelId="{BBDD6C32-C20C-4E34-8ED0-E185395A7EC7}">
      <dgm:prSet phldrT="[Текст]" custT="1"/>
      <dgm:spPr/>
      <dgm:t>
        <a:bodyPr/>
        <a:lstStyle/>
        <a:p>
          <a:pPr algn="just"/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содействие формированию активности ребенка, которая особенно необходима ему для осуществления </a:t>
          </a:r>
          <a:r>
            <a:rPr lang="ru-RU" sz="2200" dirty="0" err="1" smtClean="0">
              <a:latin typeface="Times New Roman" pitchFamily="18" charset="0"/>
              <a:cs typeface="Times New Roman" pitchFamily="18" charset="0"/>
            </a:rPr>
            <a:t>саморегуляции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9C5C4820-3BE3-4462-9983-E41BAEBD3D0D}" type="parTrans" cxnId="{262CAB75-1FEF-4E52-8104-448251F3862B}">
      <dgm:prSet/>
      <dgm:spPr/>
      <dgm:t>
        <a:bodyPr/>
        <a:lstStyle/>
        <a:p>
          <a:endParaRPr lang="ru-RU"/>
        </a:p>
      </dgm:t>
    </dgm:pt>
    <dgm:pt modelId="{1C03EEC2-435C-440A-B2ED-FB2252113CEB}" type="sibTrans" cxnId="{262CAB75-1FEF-4E52-8104-448251F3862B}">
      <dgm:prSet/>
      <dgm:spPr/>
      <dgm:t>
        <a:bodyPr/>
        <a:lstStyle/>
        <a:p>
          <a:endParaRPr lang="ru-RU"/>
        </a:p>
      </dgm:t>
    </dgm:pt>
    <dgm:pt modelId="{F0949585-82D3-47AC-88FD-DA8820DF06DA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2)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015C8B6F-FF4B-436C-B3B7-242F27097FED}" type="parTrans" cxnId="{902C7BAB-51C2-425B-A08A-BF2512522F7C}">
      <dgm:prSet/>
      <dgm:spPr/>
      <dgm:t>
        <a:bodyPr/>
        <a:lstStyle/>
        <a:p>
          <a:endParaRPr lang="ru-RU"/>
        </a:p>
      </dgm:t>
    </dgm:pt>
    <dgm:pt modelId="{2D6B0835-4F1A-48C1-8C60-E431658489A9}" type="sibTrans" cxnId="{902C7BAB-51C2-425B-A08A-BF2512522F7C}">
      <dgm:prSet/>
      <dgm:spPr/>
      <dgm:t>
        <a:bodyPr/>
        <a:lstStyle/>
        <a:p>
          <a:endParaRPr lang="ru-RU"/>
        </a:p>
      </dgm:t>
    </dgm:pt>
    <dgm:pt modelId="{B12C7813-A915-4EAA-98DD-E6D5116CAD39}">
      <dgm:prSet phldrT="[Текст]" custT="1"/>
      <dgm:spPr/>
      <dgm:t>
        <a:bodyPr/>
        <a:lstStyle/>
        <a:p>
          <a:pPr algn="just"/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наличие опыта самостоятельного преодоления препятствий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20AE258E-0FF0-4A0A-A4BB-98FB53B7689D}" type="parTrans" cxnId="{6FDBB29C-99C4-4E1F-8CB2-1749E161C011}">
      <dgm:prSet/>
      <dgm:spPr/>
      <dgm:t>
        <a:bodyPr/>
        <a:lstStyle/>
        <a:p>
          <a:endParaRPr lang="ru-RU"/>
        </a:p>
      </dgm:t>
    </dgm:pt>
    <dgm:pt modelId="{C7691225-7BC8-427A-B17D-3E3F9B830B4E}" type="sibTrans" cxnId="{6FDBB29C-99C4-4E1F-8CB2-1749E161C011}">
      <dgm:prSet/>
      <dgm:spPr/>
      <dgm:t>
        <a:bodyPr/>
        <a:lstStyle/>
        <a:p>
          <a:endParaRPr lang="ru-RU"/>
        </a:p>
      </dgm:t>
    </dgm:pt>
    <dgm:pt modelId="{3B23E7FC-2AE6-418E-80A4-1B1ACA7ABFEC}">
      <dgm:prSet phldrT="[Текст]"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3)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DB6D154C-50C5-4C42-A60D-282DF95725B9}" type="parTrans" cxnId="{B6DFC7E9-B3F7-46FB-92E5-B8E55AE1C85A}">
      <dgm:prSet/>
      <dgm:spPr/>
      <dgm:t>
        <a:bodyPr/>
        <a:lstStyle/>
        <a:p>
          <a:endParaRPr lang="ru-RU"/>
        </a:p>
      </dgm:t>
    </dgm:pt>
    <dgm:pt modelId="{FD3815D5-F1C6-46E4-A2F2-B4127A416587}" type="sibTrans" cxnId="{B6DFC7E9-B3F7-46FB-92E5-B8E55AE1C85A}">
      <dgm:prSet/>
      <dgm:spPr/>
      <dgm:t>
        <a:bodyPr/>
        <a:lstStyle/>
        <a:p>
          <a:endParaRPr lang="ru-RU"/>
        </a:p>
      </dgm:t>
    </dgm:pt>
    <dgm:pt modelId="{72194C9C-154B-47E2-B61A-DC74189D8C2F}">
      <dgm:prSet phldrT="[Текст]" custT="1"/>
      <dgm:spPr/>
      <dgm:t>
        <a:bodyPr/>
        <a:lstStyle/>
        <a:p>
          <a:pPr algn="just"/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всемерная поддержка развития рефлексии, когда взрослый побуждает ребенка к пониманию себя, своих особенностей и возможностей, причин и последствий своего поведения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45CFDBDA-4A8F-469F-B43D-1C68A0F66681}" type="parTrans" cxnId="{3DA5BC0D-CD69-48A2-93C9-E17A7E5A349B}">
      <dgm:prSet/>
      <dgm:spPr/>
      <dgm:t>
        <a:bodyPr/>
        <a:lstStyle/>
        <a:p>
          <a:endParaRPr lang="ru-RU"/>
        </a:p>
      </dgm:t>
    </dgm:pt>
    <dgm:pt modelId="{B100D4EA-7759-493F-81B8-C0A2DE83D005}" type="sibTrans" cxnId="{3DA5BC0D-CD69-48A2-93C9-E17A7E5A349B}">
      <dgm:prSet/>
      <dgm:spPr/>
      <dgm:t>
        <a:bodyPr/>
        <a:lstStyle/>
        <a:p>
          <a:endParaRPr lang="ru-RU"/>
        </a:p>
      </dgm:t>
    </dgm:pt>
    <dgm:pt modelId="{1F2835CC-A6BF-429E-BC10-DF2BF05DD82B}">
      <dgm:prSet custT="1"/>
      <dgm:spPr/>
      <dgm:t>
        <a:bodyPr/>
        <a:lstStyle/>
        <a:p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4)</a:t>
          </a:r>
          <a:endParaRPr lang="ru-RU" sz="2300" dirty="0">
            <a:latin typeface="Times New Roman" pitchFamily="18" charset="0"/>
            <a:cs typeface="Times New Roman" pitchFamily="18" charset="0"/>
          </a:endParaRPr>
        </a:p>
      </dgm:t>
    </dgm:pt>
    <dgm:pt modelId="{1C09F1CB-4754-46A3-96AB-EADFEB4B5049}" type="parTrans" cxnId="{DB049FC6-1BB7-4BC6-9E8B-181E16D0C27D}">
      <dgm:prSet/>
      <dgm:spPr/>
      <dgm:t>
        <a:bodyPr/>
        <a:lstStyle/>
        <a:p>
          <a:endParaRPr lang="ru-RU"/>
        </a:p>
      </dgm:t>
    </dgm:pt>
    <dgm:pt modelId="{0FA7939A-4340-4476-A8CF-6DB2E5AABF53}" type="sibTrans" cxnId="{DB049FC6-1BB7-4BC6-9E8B-181E16D0C27D}">
      <dgm:prSet/>
      <dgm:spPr/>
      <dgm:t>
        <a:bodyPr/>
        <a:lstStyle/>
        <a:p>
          <a:endParaRPr lang="ru-RU"/>
        </a:p>
      </dgm:t>
    </dgm:pt>
    <dgm:pt modelId="{5E6C36DC-D7A4-49B5-B3F3-A5A7E45A6C88}">
      <dgm:prSet custT="1"/>
      <dgm:spPr/>
      <dgm:t>
        <a:bodyPr/>
        <a:lstStyle/>
        <a:p>
          <a:pPr algn="just"/>
          <a:r>
            <a:rPr lang="ru-RU" sz="2200" dirty="0" smtClean="0">
              <a:latin typeface="Times New Roman" pitchFamily="18" charset="0"/>
              <a:cs typeface="Times New Roman" pitchFamily="18" charset="0"/>
            </a:rPr>
            <a:t>наличие ценностных ориентаций в развитии ребенка, когда он получает возможность приобщиться к идеалам взрослых, их жизненным устремлениям и соответственно этому строить свое миропонимание</a:t>
          </a:r>
          <a:endParaRPr lang="ru-RU" sz="2200" dirty="0">
            <a:latin typeface="Times New Roman" pitchFamily="18" charset="0"/>
            <a:cs typeface="Times New Roman" pitchFamily="18" charset="0"/>
          </a:endParaRPr>
        </a:p>
      </dgm:t>
    </dgm:pt>
    <dgm:pt modelId="{205FC828-1F49-482B-B45C-A74769AD7FB2}" type="parTrans" cxnId="{1B2CEAC4-BDB2-4609-A483-0E3715FF73DE}">
      <dgm:prSet/>
      <dgm:spPr/>
      <dgm:t>
        <a:bodyPr/>
        <a:lstStyle/>
        <a:p>
          <a:endParaRPr lang="ru-RU"/>
        </a:p>
      </dgm:t>
    </dgm:pt>
    <dgm:pt modelId="{9462E6E1-D4F6-4188-A510-9CB22203878F}" type="sibTrans" cxnId="{1B2CEAC4-BDB2-4609-A483-0E3715FF73DE}">
      <dgm:prSet/>
      <dgm:spPr/>
      <dgm:t>
        <a:bodyPr/>
        <a:lstStyle/>
        <a:p>
          <a:endParaRPr lang="ru-RU"/>
        </a:p>
      </dgm:t>
    </dgm:pt>
    <dgm:pt modelId="{760BF0CA-41C1-44A9-90FE-E4D2E530D00F}" type="pres">
      <dgm:prSet presAssocID="{7A411270-9A26-49BE-82F7-BE586505B5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C59506F-27B4-4354-BD54-506406AF1F3B}" type="pres">
      <dgm:prSet presAssocID="{6B150616-B36C-4846-AF46-933EA9DCF730}" presName="composite" presStyleCnt="0"/>
      <dgm:spPr/>
    </dgm:pt>
    <dgm:pt modelId="{7F495201-34E5-4A95-92FD-0F1F5587DB2C}" type="pres">
      <dgm:prSet presAssocID="{6B150616-B36C-4846-AF46-933EA9DCF730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8AB56D-E824-44CA-90EE-1F3CDAA56AAB}" type="pres">
      <dgm:prSet presAssocID="{6B150616-B36C-4846-AF46-933EA9DCF730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CBE62A-A22C-45A5-A374-C833F6FC63CD}" type="pres">
      <dgm:prSet presAssocID="{5EC3EE54-739F-4702-B43B-685C626CDF49}" presName="sp" presStyleCnt="0"/>
      <dgm:spPr/>
    </dgm:pt>
    <dgm:pt modelId="{FC6A490B-1B94-4CAC-96F5-E2ABCC84217A}" type="pres">
      <dgm:prSet presAssocID="{F0949585-82D3-47AC-88FD-DA8820DF06DA}" presName="composite" presStyleCnt="0"/>
      <dgm:spPr/>
    </dgm:pt>
    <dgm:pt modelId="{CA9E18EA-1F0F-4D3B-8067-F6F8CE3F83A9}" type="pres">
      <dgm:prSet presAssocID="{F0949585-82D3-47AC-88FD-DA8820DF06DA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51C725-F603-48DF-9825-E9647BEC5298}" type="pres">
      <dgm:prSet presAssocID="{F0949585-82D3-47AC-88FD-DA8820DF06DA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9D9841-682E-4C35-BFBE-D1D5EF463416}" type="pres">
      <dgm:prSet presAssocID="{2D6B0835-4F1A-48C1-8C60-E431658489A9}" presName="sp" presStyleCnt="0"/>
      <dgm:spPr/>
    </dgm:pt>
    <dgm:pt modelId="{8EB17CD2-4C5C-41C1-8E6E-D3731ACEF1B6}" type="pres">
      <dgm:prSet presAssocID="{3B23E7FC-2AE6-418E-80A4-1B1ACA7ABFEC}" presName="composite" presStyleCnt="0"/>
      <dgm:spPr/>
    </dgm:pt>
    <dgm:pt modelId="{D6678FED-2E0B-4814-995A-EF69C8A5079F}" type="pres">
      <dgm:prSet presAssocID="{3B23E7FC-2AE6-418E-80A4-1B1ACA7ABFE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9C2AD-CA2D-4A8D-8C75-082B851AD138}" type="pres">
      <dgm:prSet presAssocID="{3B23E7FC-2AE6-418E-80A4-1B1ACA7ABFEC}" presName="descendantText" presStyleLbl="alignAcc1" presStyleIdx="2" presStyleCnt="4" custScaleY="1338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8EDD1C-9A36-4123-AD1E-CEB34C28116C}" type="pres">
      <dgm:prSet presAssocID="{FD3815D5-F1C6-46E4-A2F2-B4127A416587}" presName="sp" presStyleCnt="0"/>
      <dgm:spPr/>
    </dgm:pt>
    <dgm:pt modelId="{28281D21-30D5-4566-89BC-95268E526086}" type="pres">
      <dgm:prSet presAssocID="{1F2835CC-A6BF-429E-BC10-DF2BF05DD82B}" presName="composite" presStyleCnt="0"/>
      <dgm:spPr/>
    </dgm:pt>
    <dgm:pt modelId="{5C57E2D0-DAF2-4178-A533-14D10DE63391}" type="pres">
      <dgm:prSet presAssocID="{1F2835CC-A6BF-429E-BC10-DF2BF05DD82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10D12A-4CE4-4DF1-B8BE-8EFAF4059967}" type="pres">
      <dgm:prSet presAssocID="{1F2835CC-A6BF-429E-BC10-DF2BF05DD82B}" presName="descendantText" presStyleLbl="alignAcc1" presStyleIdx="3" presStyleCnt="4" custScaleY="155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4E85F3-CFCB-4320-8D74-527A91CA33D3}" type="presOf" srcId="{6B150616-B36C-4846-AF46-933EA9DCF730}" destId="{7F495201-34E5-4A95-92FD-0F1F5587DB2C}" srcOrd="0" destOrd="0" presId="urn:microsoft.com/office/officeart/2005/8/layout/chevron2"/>
    <dgm:cxn modelId="{B6DFC7E9-B3F7-46FB-92E5-B8E55AE1C85A}" srcId="{7A411270-9A26-49BE-82F7-BE586505B535}" destId="{3B23E7FC-2AE6-418E-80A4-1B1ACA7ABFEC}" srcOrd="2" destOrd="0" parTransId="{DB6D154C-50C5-4C42-A60D-282DF95725B9}" sibTransId="{FD3815D5-F1C6-46E4-A2F2-B4127A416587}"/>
    <dgm:cxn modelId="{9CFE63E6-8332-4581-BF12-4E2F4D16BDED}" srcId="{7A411270-9A26-49BE-82F7-BE586505B535}" destId="{6B150616-B36C-4846-AF46-933EA9DCF730}" srcOrd="0" destOrd="0" parTransId="{2DBC74E5-336B-420E-9912-2EFE04DEEB7D}" sibTransId="{5EC3EE54-739F-4702-B43B-685C626CDF49}"/>
    <dgm:cxn modelId="{D8D6DCAF-3E73-479F-8977-4BDCB7A65B57}" type="presOf" srcId="{7A411270-9A26-49BE-82F7-BE586505B535}" destId="{760BF0CA-41C1-44A9-90FE-E4D2E530D00F}" srcOrd="0" destOrd="0" presId="urn:microsoft.com/office/officeart/2005/8/layout/chevron2"/>
    <dgm:cxn modelId="{361FDEDF-B990-44F0-A829-0A1B47B07AEE}" type="presOf" srcId="{F0949585-82D3-47AC-88FD-DA8820DF06DA}" destId="{CA9E18EA-1F0F-4D3B-8067-F6F8CE3F83A9}" srcOrd="0" destOrd="0" presId="urn:microsoft.com/office/officeart/2005/8/layout/chevron2"/>
    <dgm:cxn modelId="{B2C6BE6A-8373-4F7A-81B4-BBF0DD6799DF}" type="presOf" srcId="{BBDD6C32-C20C-4E34-8ED0-E185395A7EC7}" destId="{9C8AB56D-E824-44CA-90EE-1F3CDAA56AAB}" srcOrd="0" destOrd="0" presId="urn:microsoft.com/office/officeart/2005/8/layout/chevron2"/>
    <dgm:cxn modelId="{3DA5BC0D-CD69-48A2-93C9-E17A7E5A349B}" srcId="{3B23E7FC-2AE6-418E-80A4-1B1ACA7ABFEC}" destId="{72194C9C-154B-47E2-B61A-DC74189D8C2F}" srcOrd="0" destOrd="0" parTransId="{45CFDBDA-4A8F-469F-B43D-1C68A0F66681}" sibTransId="{B100D4EA-7759-493F-81B8-C0A2DE83D005}"/>
    <dgm:cxn modelId="{9FEE6FA0-9218-444E-9C30-58EBB02CCCCB}" type="presOf" srcId="{B12C7813-A915-4EAA-98DD-E6D5116CAD39}" destId="{4951C725-F603-48DF-9825-E9647BEC5298}" srcOrd="0" destOrd="0" presId="urn:microsoft.com/office/officeart/2005/8/layout/chevron2"/>
    <dgm:cxn modelId="{C1A6B6CE-9D9A-44A7-A69D-65534DC68981}" type="presOf" srcId="{3B23E7FC-2AE6-418E-80A4-1B1ACA7ABFEC}" destId="{D6678FED-2E0B-4814-995A-EF69C8A5079F}" srcOrd="0" destOrd="0" presId="urn:microsoft.com/office/officeart/2005/8/layout/chevron2"/>
    <dgm:cxn modelId="{6FDBB29C-99C4-4E1F-8CB2-1749E161C011}" srcId="{F0949585-82D3-47AC-88FD-DA8820DF06DA}" destId="{B12C7813-A915-4EAA-98DD-E6D5116CAD39}" srcOrd="0" destOrd="0" parTransId="{20AE258E-0FF0-4A0A-A4BB-98FB53B7689D}" sibTransId="{C7691225-7BC8-427A-B17D-3E3F9B830B4E}"/>
    <dgm:cxn modelId="{902C7BAB-51C2-425B-A08A-BF2512522F7C}" srcId="{7A411270-9A26-49BE-82F7-BE586505B535}" destId="{F0949585-82D3-47AC-88FD-DA8820DF06DA}" srcOrd="1" destOrd="0" parTransId="{015C8B6F-FF4B-436C-B3B7-242F27097FED}" sibTransId="{2D6B0835-4F1A-48C1-8C60-E431658489A9}"/>
    <dgm:cxn modelId="{1B2CEAC4-BDB2-4609-A483-0E3715FF73DE}" srcId="{1F2835CC-A6BF-429E-BC10-DF2BF05DD82B}" destId="{5E6C36DC-D7A4-49B5-B3F3-A5A7E45A6C88}" srcOrd="0" destOrd="0" parTransId="{205FC828-1F49-482B-B45C-A74769AD7FB2}" sibTransId="{9462E6E1-D4F6-4188-A510-9CB22203878F}"/>
    <dgm:cxn modelId="{5676B71D-1F70-465E-AFC9-FF20376CF0FD}" type="presOf" srcId="{72194C9C-154B-47E2-B61A-DC74189D8C2F}" destId="{4BE9C2AD-CA2D-4A8D-8C75-082B851AD138}" srcOrd="0" destOrd="0" presId="urn:microsoft.com/office/officeart/2005/8/layout/chevron2"/>
    <dgm:cxn modelId="{262CAB75-1FEF-4E52-8104-448251F3862B}" srcId="{6B150616-B36C-4846-AF46-933EA9DCF730}" destId="{BBDD6C32-C20C-4E34-8ED0-E185395A7EC7}" srcOrd="0" destOrd="0" parTransId="{9C5C4820-3BE3-4462-9983-E41BAEBD3D0D}" sibTransId="{1C03EEC2-435C-440A-B2ED-FB2252113CEB}"/>
    <dgm:cxn modelId="{9305D0B9-770E-49C2-BE5B-B28E09E217BC}" type="presOf" srcId="{5E6C36DC-D7A4-49B5-B3F3-A5A7E45A6C88}" destId="{0510D12A-4CE4-4DF1-B8BE-8EFAF4059967}" srcOrd="0" destOrd="0" presId="urn:microsoft.com/office/officeart/2005/8/layout/chevron2"/>
    <dgm:cxn modelId="{DB049FC6-1BB7-4BC6-9E8B-181E16D0C27D}" srcId="{7A411270-9A26-49BE-82F7-BE586505B535}" destId="{1F2835CC-A6BF-429E-BC10-DF2BF05DD82B}" srcOrd="3" destOrd="0" parTransId="{1C09F1CB-4754-46A3-96AB-EADFEB4B5049}" sibTransId="{0FA7939A-4340-4476-A8CF-6DB2E5AABF53}"/>
    <dgm:cxn modelId="{C1A0952C-29F9-49AA-A74E-8208883C8F53}" type="presOf" srcId="{1F2835CC-A6BF-429E-BC10-DF2BF05DD82B}" destId="{5C57E2D0-DAF2-4178-A533-14D10DE63391}" srcOrd="0" destOrd="0" presId="urn:microsoft.com/office/officeart/2005/8/layout/chevron2"/>
    <dgm:cxn modelId="{9D2F73E4-37AD-439D-9D50-E1FA984895FE}" type="presParOf" srcId="{760BF0CA-41C1-44A9-90FE-E4D2E530D00F}" destId="{FC59506F-27B4-4354-BD54-506406AF1F3B}" srcOrd="0" destOrd="0" presId="urn:microsoft.com/office/officeart/2005/8/layout/chevron2"/>
    <dgm:cxn modelId="{AACD581D-CB4D-4D22-94EC-7EF9B467324A}" type="presParOf" srcId="{FC59506F-27B4-4354-BD54-506406AF1F3B}" destId="{7F495201-34E5-4A95-92FD-0F1F5587DB2C}" srcOrd="0" destOrd="0" presId="urn:microsoft.com/office/officeart/2005/8/layout/chevron2"/>
    <dgm:cxn modelId="{20FBA9D6-D972-4880-9CB0-7E2132498121}" type="presParOf" srcId="{FC59506F-27B4-4354-BD54-506406AF1F3B}" destId="{9C8AB56D-E824-44CA-90EE-1F3CDAA56AAB}" srcOrd="1" destOrd="0" presId="urn:microsoft.com/office/officeart/2005/8/layout/chevron2"/>
    <dgm:cxn modelId="{03429A39-9AE4-4583-96E1-0527A1974135}" type="presParOf" srcId="{760BF0CA-41C1-44A9-90FE-E4D2E530D00F}" destId="{50CBE62A-A22C-45A5-A374-C833F6FC63CD}" srcOrd="1" destOrd="0" presId="urn:microsoft.com/office/officeart/2005/8/layout/chevron2"/>
    <dgm:cxn modelId="{A4DE8633-5C66-4B88-AB9F-EF8C334FFF99}" type="presParOf" srcId="{760BF0CA-41C1-44A9-90FE-E4D2E530D00F}" destId="{FC6A490B-1B94-4CAC-96F5-E2ABCC84217A}" srcOrd="2" destOrd="0" presId="urn:microsoft.com/office/officeart/2005/8/layout/chevron2"/>
    <dgm:cxn modelId="{B9719E8A-ED7E-411D-9F62-D31006B815D6}" type="presParOf" srcId="{FC6A490B-1B94-4CAC-96F5-E2ABCC84217A}" destId="{CA9E18EA-1F0F-4D3B-8067-F6F8CE3F83A9}" srcOrd="0" destOrd="0" presId="urn:microsoft.com/office/officeart/2005/8/layout/chevron2"/>
    <dgm:cxn modelId="{32573719-E50B-4195-A1B6-493EDE2A317F}" type="presParOf" srcId="{FC6A490B-1B94-4CAC-96F5-E2ABCC84217A}" destId="{4951C725-F603-48DF-9825-E9647BEC5298}" srcOrd="1" destOrd="0" presId="urn:microsoft.com/office/officeart/2005/8/layout/chevron2"/>
    <dgm:cxn modelId="{BA9B4356-7A7E-4FA3-BBD7-C95ABF5D06AC}" type="presParOf" srcId="{760BF0CA-41C1-44A9-90FE-E4D2E530D00F}" destId="{689D9841-682E-4C35-BFBE-D1D5EF463416}" srcOrd="3" destOrd="0" presId="urn:microsoft.com/office/officeart/2005/8/layout/chevron2"/>
    <dgm:cxn modelId="{F257CA11-395F-494F-A6ED-A897EDCD8317}" type="presParOf" srcId="{760BF0CA-41C1-44A9-90FE-E4D2E530D00F}" destId="{8EB17CD2-4C5C-41C1-8E6E-D3731ACEF1B6}" srcOrd="4" destOrd="0" presId="urn:microsoft.com/office/officeart/2005/8/layout/chevron2"/>
    <dgm:cxn modelId="{DE0DA745-4AB3-4CE2-9523-000461827D0B}" type="presParOf" srcId="{8EB17CD2-4C5C-41C1-8E6E-D3731ACEF1B6}" destId="{D6678FED-2E0B-4814-995A-EF69C8A5079F}" srcOrd="0" destOrd="0" presId="urn:microsoft.com/office/officeart/2005/8/layout/chevron2"/>
    <dgm:cxn modelId="{44AD55C6-E448-4FD4-9F3F-29EDAEE8502C}" type="presParOf" srcId="{8EB17CD2-4C5C-41C1-8E6E-D3731ACEF1B6}" destId="{4BE9C2AD-CA2D-4A8D-8C75-082B851AD138}" srcOrd="1" destOrd="0" presId="urn:microsoft.com/office/officeart/2005/8/layout/chevron2"/>
    <dgm:cxn modelId="{F0F46832-87EF-46A7-822C-A7855E96CC04}" type="presParOf" srcId="{760BF0CA-41C1-44A9-90FE-E4D2E530D00F}" destId="{F48EDD1C-9A36-4123-AD1E-CEB34C28116C}" srcOrd="5" destOrd="0" presId="urn:microsoft.com/office/officeart/2005/8/layout/chevron2"/>
    <dgm:cxn modelId="{73F670EB-EB61-48BC-A804-D5E6FFDFF634}" type="presParOf" srcId="{760BF0CA-41C1-44A9-90FE-E4D2E530D00F}" destId="{28281D21-30D5-4566-89BC-95268E526086}" srcOrd="6" destOrd="0" presId="urn:microsoft.com/office/officeart/2005/8/layout/chevron2"/>
    <dgm:cxn modelId="{E51084EB-475C-4881-AE73-5147EA23E745}" type="presParOf" srcId="{28281D21-30D5-4566-89BC-95268E526086}" destId="{5C57E2D0-DAF2-4178-A533-14D10DE63391}" srcOrd="0" destOrd="0" presId="urn:microsoft.com/office/officeart/2005/8/layout/chevron2"/>
    <dgm:cxn modelId="{39DFF7F0-E77F-4ADE-B0DE-6BDC8CF12AFC}" type="presParOf" srcId="{28281D21-30D5-4566-89BC-95268E526086}" destId="{0510D12A-4CE4-4DF1-B8BE-8EFAF4059967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g.ru/2012/12/30/obrazovanie-dok.html" TargetMode="External"/><Relationship Id="rId2" Type="http://schemas.openxmlformats.org/officeDocument/2006/relationships/hyperlink" Target="http://www.consultant.ru/document/cons_doc_LAW_9495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42852"/>
            <a:ext cx="7715304" cy="2214554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дошкольное образовательное учреждение 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«Ромодановский детский сад комбинированного вида»</a:t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Современные подходы к физическому развитию дошкольников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2571744"/>
            <a:ext cx="7858180" cy="1571636"/>
          </a:xfr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ПСИХОЛОГИЧЕСКОЕ ЗДОРОВЬЕ ДЕТЕЙ РАННЕГО И ДОШКОЛЬНОГО ВОЗРАСТА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2" idx="1"/>
            <a:endCxn id="2" idx="3"/>
          </p:cNvCxnSpPr>
          <p:nvPr/>
        </p:nvCxnSpPr>
        <p:spPr>
          <a:xfrm rot="10800000" flipH="1">
            <a:off x="1285852" y="1250129"/>
            <a:ext cx="7715304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857752" y="6072206"/>
            <a:ext cx="4138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Педагог-психолог М. С. Дементьева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4" name="AutoShape 2" descr="https://cdn2.vectorstock.com/i/1000x1000/68/61/spirituality-peace-and-love-colorful-icon-vector-89686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6" name="AutoShape 4" descr="https://cdn2.vectorstock.com/i/1000x1000/68/61/spirituality-peace-and-love-colorful-icon-vector-89686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18" name="AutoShape 6" descr="https://www.herz-kopf.com/wp-content/uploads/2015/12/Vergebung-768x76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320" name="AutoShape 8" descr="https://kilavuzkirpi.com/wp-content/uploads/2015/06/biyoenerji4.jpg?w=64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3321" name="Picture 9" descr="C:\Users\user\Desktop\spirituality-peace-and-love-colorful-icon-vector-896861.jpg"/>
          <p:cNvPicPr>
            <a:picLocks noChangeAspect="1" noChangeArrowheads="1"/>
          </p:cNvPicPr>
          <p:nvPr/>
        </p:nvPicPr>
        <p:blipFill>
          <a:blip r:embed="rId2" cstate="print"/>
          <a:srcRect b="8333"/>
          <a:stretch>
            <a:fillRect/>
          </a:stretch>
        </p:blipFill>
        <p:spPr bwMode="auto">
          <a:xfrm>
            <a:off x="1643042" y="4143380"/>
            <a:ext cx="2175172" cy="228601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 rot="16200000">
            <a:off x="-2928982" y="3071826"/>
            <a:ext cx="6858000" cy="71434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ПРОФИЛАКТИКА ЭМОЦИОНАЛЬНОГО ВЫГОРАНИЯ ПЕДАГОГОВ КАК УСЛОВИЕ ФОРМИРОВАНИЯ СОБСТВЕННОГО ПСИХОЛОГИЧЕСКОГО ЗДОРОВЬЯ</a:t>
            </a:r>
            <a:endParaRPr lang="ru-RU" sz="14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142852"/>
            <a:ext cx="81439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ФАЗЫ И СИМПТОМЫ СИНДРОМА ЭМОЦИОНАЛЬНОГО ВЫГОРАНИЯ</a:t>
            </a:r>
            <a:endParaRPr lang="ru-RU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142976" y="642918"/>
          <a:ext cx="7858180" cy="5629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52061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Фазы</a:t>
                      </a:r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СЭВ и их краткая характеристика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Симптомы СЭВ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13102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Фаза напряжения.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Наличие напряжения служит предвестником развития и запускающим механизмом формирования синдрома эмоционального выгорания.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Тревожное напряжение включает следующие симптомы: переживание психотравмирующих обстоятельств, неудовлетворенность собой, чувство безысходности («загнанность в клетку»), тревога и депрессия.</a:t>
                      </a:r>
                    </a:p>
                  </a:txBody>
                  <a:tcPr/>
                </a:tc>
              </a:tr>
              <a:tr h="1859345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Фаза </a:t>
                      </a:r>
                      <a:r>
                        <a:rPr lang="ru-RU" sz="1600" b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резистенции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Выделение этой фазы в самостоятельную весьма условно. При осознании наличия тревожного напряжения человек стремится избегать действия эмоциональных факторов с помощью ограничения эмоционального реагирования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Неадекватное избирательное эмоциональное реагирование, эмоционально-нравственная дезориентация, расширение сферы экономии эмоций, редукция профессиональных обязанностей</a:t>
                      </a:r>
                    </a:p>
                  </a:txBody>
                  <a:tcPr/>
                </a:tc>
              </a:tr>
              <a:tr h="1636224">
                <a:tc>
                  <a:txBody>
                    <a:bodyPr/>
                    <a:lstStyle/>
                    <a:p>
                      <a:pPr algn="just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Фаза истощения. 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Характеризуется падением общего энергетического тонуса и ослаблением нервной системы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Эмоциональный дефицит, эмоциональная отстраненность, личностная отстраненность (деперсонализация), психосоматические и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психовегетативные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нарушения</a:t>
                      </a:r>
                    </a:p>
                    <a:p>
                      <a:pPr algn="just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358082" y="6357958"/>
            <a:ext cx="157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 В. В. Бойко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71538" y="6429396"/>
            <a:ext cx="7929618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500042"/>
            <a:ext cx="78581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ПОКАЗАТЕЛИ СФОРМИРОВАННОСТИ ВЕДУЩИХ СИМПТОМОВ </a:t>
            </a:r>
          </a:p>
          <a:p>
            <a:pPr algn="ctr"/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СИНДРОМА ЭМОЦИОНАЛЬНОГО ВЫГОРАНИЯ ПЕДАГОГОВ</a:t>
            </a:r>
            <a:endParaRPr lang="ru-RU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1857364"/>
          <a:ext cx="7858180" cy="3228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4561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Симптом  СЭВ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pPr algn="just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Психосоматические и </a:t>
                      </a:r>
                      <a:r>
                        <a:rPr kumimoji="0" lang="ru-RU" sz="16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психовегетативные</a:t>
                      </a:r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нарушения (СК)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Неадекватное избирательное эмоциональное реагирование (СК)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Переживание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психотравмирующих обстоятельств (СЛ)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22,7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Расширение сферы экономии эмоций (Д)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Редукция профессиональных обязанностей (Д)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357166"/>
            <a:ext cx="785818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ПОКАЗАТЕЛИ СФОРМИРОВАННОСТИ  ФАЗ </a:t>
            </a:r>
          </a:p>
          <a:p>
            <a:pPr algn="ctr"/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СИНДРОМА ЭМОЦИОНАЛЬНОГО ВЫГОРАНИЯ ПЕДАГОГОВ</a:t>
            </a:r>
            <a:endParaRPr lang="ru-RU" b="1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42976" y="1857364"/>
          <a:ext cx="7858180" cy="252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4561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Фазы  СЭВ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Не сформированы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6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54,5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Фазы «напряжение» и «резистенция» находятся в стадии формирования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13,6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Фаза «истощение» находится в стадии формирования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610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Сформирована фаза «резистенция»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9,1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58180" cy="71437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СПИСОК ИСПОЛЬЗОВАННЫХ ИСТОЧНИКОВ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642918"/>
            <a:ext cx="8143900" cy="6215082"/>
          </a:xfrm>
        </p:spPr>
        <p:txBody>
          <a:bodyPr>
            <a:normAutofit fontScale="62500" lnSpcReduction="20000"/>
          </a:bodyPr>
          <a:lstStyle/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 Бойко, В. 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Психоэнергетика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/ В. В. Бойко – СПб.: Питер, 2008. – 416 с.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 Дубровина, И. В. Практическая психология образования : учеб. пособие для вузов / И. В. Дубровина. – СПб. : Питер, 2004. – 592 с.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 Приказ от 22 октября 1999 г. № 636 «Об утверждении Положения о службе практической психологии в системе Министерства образования Российской Федерации» [Электронный ресурс]. – Режим доступа 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http://www.consultant.ru/document/cons_doc_LAW_94957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(дата обращения: 11.12.2018 г.)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 Федеральный государственный образовательный стандарт дошкольного образования от 17 октября 2013 г. № 1155 [Электронный ресурс]. – Режим доступа : http://fgos.ru (дата обращения: 11.12.2018 г.)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 Федеральный закон Российской Федерации от 29 декабря 2012 г. № 273-ФЗ «Об образовании в Российской Федерации» [Электронный ресурс]. – Режим доступа 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www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rg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ru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/2012/12/30/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obrazovanie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dok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/>
              </a:rPr>
              <a:t>html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(дата обращения: 11.12.2018 г.)</a:t>
            </a:r>
          </a:p>
          <a:p>
            <a:pPr marL="0" indent="4500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6. 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Хухлаева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О. В. Тропинка к своему Я: как сохранить психологическое здоровье дошкольников / О. В.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Хухлаева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О. Е.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Хухлаев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И. М. Первушина. — М. : Генезис, 2004. – 175 с.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2214554"/>
            <a:ext cx="7858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Рисунок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714752"/>
            <a:ext cx="178595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858180" cy="142873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НОРМАТИВНО-ПРАВОВЫЕ АСПЕКТЫ </a:t>
            </a:r>
            <a:b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ВОПРОСА РАЗВИТИЯ </a:t>
            </a:r>
            <a:b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ПСИХОЛОГИЧЕСКОГО ЗДОРОВЬЯ ДЕТЕЙ РАННЕГО И ДОШКОЛЬНОГО ВОЗРАСТА</a:t>
            </a:r>
            <a:endParaRPr lang="ru-RU" sz="20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857356" y="1643050"/>
            <a:ext cx="714380" cy="64294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643438" y="1643050"/>
            <a:ext cx="714380" cy="242889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1538" y="2357430"/>
            <a:ext cx="2571768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закон Российской Федерации от 29 декабря 2012 г.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273-ФЗ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4143380"/>
            <a:ext cx="2571768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17 октября 2013 г.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1155 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7358082" y="1643050"/>
            <a:ext cx="714380" cy="642942"/>
          </a:xfrm>
          <a:prstGeom prst="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429388" y="2428868"/>
            <a:ext cx="2571768" cy="25853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 от 22 октября 1999 г. № 636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«Об утверждении Положения о службе практической психологии в системе Министерства образования Российской Федерации»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571612"/>
            <a:ext cx="7858180" cy="457203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Здоровье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динамическое равновесие человека с окружающей природой и социальной средой, которое позволяет ему полноценно выполнять социальные функции.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Психическое здоровье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совокупность психических характеристик, обеспечивающих это динамическое равновесие и возможность выполнения социальных функций.</a:t>
            </a:r>
          </a:p>
          <a:p>
            <a:pPr marL="0" indent="450000" algn="just">
              <a:spcBef>
                <a:spcPts val="0"/>
              </a:spcBef>
              <a:buNone/>
            </a:pPr>
            <a:endParaRPr lang="ru-RU" sz="22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Психологическое здоровье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динамическая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совокупность психических свойств, обеспечивающих гармонию между различными сторонами личности человека, а также между человеком и обществом; возможность полноценного функционирования человека в процессе жизнедеятельности. </a:t>
            </a:r>
          </a:p>
          <a:p>
            <a:pPr>
              <a:buNone/>
            </a:pP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858180" cy="5715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КЛЮЧЕВЫЕ ПОНЯТИЯ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7858148" y="642918"/>
            <a:ext cx="857256" cy="928694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858180" cy="57150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ЭЛЕМЕНТЫ ПСИХОЛОГИЧЕСКОГО ЗДОРОВЬЯ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142976" y="928670"/>
          <a:ext cx="785818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Выгнутая вправо стрелка 6"/>
          <p:cNvSpPr/>
          <p:nvPr/>
        </p:nvSpPr>
        <p:spPr>
          <a:xfrm>
            <a:off x="8215338" y="642918"/>
            <a:ext cx="642942" cy="71438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858180" cy="107154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КЛАССИФИКАЦИЯ НАРУШЕНИЙ ПСИХОЛОГИЧЕСКОГО ЗДОРОВЬЯ ДЕТЕЙ </a:t>
            </a:r>
            <a:b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 ПОВЕДЕНЧЕСКИМ ПРИЗНАКАМ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1538" y="1928802"/>
          <a:ext cx="7858180" cy="3980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4545"/>
                <a:gridCol w="1964545"/>
                <a:gridCol w="1964545"/>
                <a:gridCol w="1964545"/>
              </a:tblGrid>
              <a:tr h="655839"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Время появления проблем развития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Личностные нарушения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Нарушение поведения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Активная форма</a:t>
                      </a:r>
                      <a:endParaRPr lang="ru-RU" sz="2000" b="1" dirty="0">
                        <a:solidFill>
                          <a:schemeClr val="accen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Пассивная форма</a:t>
                      </a:r>
                      <a:endParaRPr lang="ru-RU" sz="2000" b="1" dirty="0">
                        <a:solidFill>
                          <a:schemeClr val="accent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1167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Ранний возраст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Чувство несвободы, зависимости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Деструктивная агрессивность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Социальные страхи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1167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Дошкольный возраст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Чувство одиночества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Демонстратив-ная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агрессивность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Страх самовыражения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Выгнутая вправо стрелка 6"/>
          <p:cNvSpPr/>
          <p:nvPr/>
        </p:nvSpPr>
        <p:spPr>
          <a:xfrm>
            <a:off x="8001024" y="928670"/>
            <a:ext cx="857256" cy="928694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29454" y="6286520"/>
            <a:ext cx="20010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 О. В.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Хухлаевой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858180" cy="7858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 ПСИХОЛОГИЧЕСКОЙ ПОДДЕРЖКИ ДЕТЕЙ </a:t>
            </a:r>
            <a:b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В ОБЛАСТИ ФОРМИРОВАНИЯ ПСИХОЛОГИЧЕСКОГО ЗДОРОВЬЯ</a:t>
            </a:r>
            <a:endParaRPr lang="ru-RU" sz="18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42976" y="1071546"/>
          <a:ext cx="7858180" cy="5643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1900"/>
                <a:gridCol w="4286280"/>
              </a:tblGrid>
              <a:tr h="718277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Компоненты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психологического здоровья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Основные направления работы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333942">
                <a:tc>
                  <a:txBody>
                    <a:bodyPr/>
                    <a:lstStyle/>
                    <a:p>
                      <a:pPr algn="just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Аксиологический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у детей умения принимать самого себя и других людей, при этом адекватно воспринимая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свои и чужые достоинства и недостатки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41775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Инструментальный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у детей умения осознавать свои чувства, причины поведения, последствия поступков, строить жизненные планы, то есть формирование личностной рефлексии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49608"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Потребностно-мотивационный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Формирование у детей умения находить в трудных ситуациях силы внутри самого себя,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принимать ответственность за свою жизнь на самого себя, умения делать выбор; формирование потребности в самоизменении и личностном росте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Выгнутая влево стрелка 5"/>
          <p:cNvSpPr/>
          <p:nvPr/>
        </p:nvSpPr>
        <p:spPr>
          <a:xfrm>
            <a:off x="714348" y="642918"/>
            <a:ext cx="571504" cy="857256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858180" cy="7858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УСЛОВИЯ СТАНОВЛЕНИЯ ОСНОВНЫХ КОМПОНЕНТОВ ПСИХОЛОГИЧЕСКОГО ЗДОРОВЬЯ ДЕТЕЙ</a:t>
            </a:r>
            <a:endParaRPr lang="ru-RU" sz="18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142976" y="1142984"/>
          <a:ext cx="7858180" cy="550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Выгнутая влево стрелка 5"/>
          <p:cNvSpPr/>
          <p:nvPr/>
        </p:nvSpPr>
        <p:spPr>
          <a:xfrm>
            <a:off x="857224" y="714356"/>
            <a:ext cx="571504" cy="857256"/>
          </a:xfrm>
          <a:prstGeom prst="curved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643050"/>
            <a:ext cx="7858180" cy="28575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000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Ролевые игры</a:t>
            </a:r>
          </a:p>
          <a:p>
            <a:pPr marL="0" indent="45000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Психогимнастические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игры</a:t>
            </a:r>
          </a:p>
          <a:p>
            <a:pPr marL="0" indent="45000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Коммуникативные игры</a:t>
            </a:r>
          </a:p>
          <a:p>
            <a:pPr marL="0" indent="45000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Игры и задания, направленные на развитие произвольности</a:t>
            </a:r>
          </a:p>
          <a:p>
            <a:pPr marL="0" indent="45000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Игры, направленные на развитие воображения</a:t>
            </a:r>
          </a:p>
          <a:p>
            <a:pPr marL="0" indent="45000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Задания с использованием терапевтических метафор</a:t>
            </a:r>
          </a:p>
          <a:p>
            <a:pPr marL="0" indent="45000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Эмоционально-символические методы</a:t>
            </a:r>
          </a:p>
          <a:p>
            <a:pPr marL="0" indent="450000">
              <a:spcBef>
                <a:spcPts val="0"/>
              </a:spcBef>
              <a:buFont typeface="Arial" pitchFamily="34" charset="0"/>
              <a:buChar char="•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Релаксационные методы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142852"/>
            <a:ext cx="7858180" cy="78581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МЕТОДИЧЕСКИЕ СРЕДСТВА ФОРМИРОВАНИЯ ПСИХОЛОГИЧЕСКОГО ЗДОРОВЬЯ ДЕТЕЙ</a:t>
            </a:r>
            <a:endParaRPr lang="ru-RU" sz="2400" b="1" dirty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643578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Хухлаева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О. В. Тропинка к своему Я: как сохранить психологическое здоровье дошкольников / О. В.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Хухлаева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О. Е.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Хухлаев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algn="just"/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И. М. Первушина. — М. : Генезис, 2004. —175 с.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071538" y="5429264"/>
            <a:ext cx="7929618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7" name="Выгнутая вправо стрелка 6"/>
          <p:cNvSpPr/>
          <p:nvPr/>
        </p:nvSpPr>
        <p:spPr>
          <a:xfrm>
            <a:off x="8358214" y="785794"/>
            <a:ext cx="571504" cy="714380"/>
          </a:xfrm>
          <a:prstGeom prst="curvedLef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428868"/>
            <a:ext cx="7858180" cy="285752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45000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Синдром эмоционального выгорания</a:t>
            </a:r>
            <a:r>
              <a:rPr lang="ru-RU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– это реакция организма, возникающая вследствие продолжительного воздействия профессиональных стрессов средней интенсивности; процесс постепенной утраты эмоциональной, когнитивной и физической энергии, проявляющийся в симптомах эмоционального, умственного истощения, физического утомления, личной отстраненности и снижения удовлетворения исполнением работы.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42976" y="500042"/>
            <a:ext cx="7858180" cy="142876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accent1"/>
                </a:solidFill>
                <a:effectLst/>
                <a:latin typeface="Times New Roman" pitchFamily="18" charset="0"/>
                <a:cs typeface="Times New Roman" pitchFamily="18" charset="0"/>
              </a:rPr>
              <a:t>ПРОФИЛАКТИКА ЭМОЦИОНАЛЬНОГО ВЫГОРАНИЯ ПЕДАГОГОВ КАК УСЛОВИЕ ФОРМИРОВАНИЯ СОБСТВЕННОГО ПСИХОЛОГИЧЕСКОГО ЗДОРОВЬЯ</a:t>
            </a:r>
            <a:endParaRPr lang="ru-RU" sz="2400" b="1" dirty="0">
              <a:solidFill>
                <a:schemeClr val="accent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201</TotalTime>
  <Words>754</Words>
  <PresentationFormat>Экран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Муниципальное бюджетное  дошкольное образовательное учреждение  «Ромодановский детский сад комбинированного вида»   Современные подходы к физическому развитию дошкольников </vt:lpstr>
      <vt:lpstr>НОРМАТИВНО-ПРАВОВЫЕ АСПЕКТЫ  ВОПРОСА РАЗВИТИЯ  ПСИХОЛОГИЧЕСКОГО ЗДОРОВЬЯ ДЕТЕЙ РАННЕГО И ДОШКОЛЬНОГО ВОЗРАСТА</vt:lpstr>
      <vt:lpstr>КЛЮЧЕВЫЕ ПОНЯТИЯ</vt:lpstr>
      <vt:lpstr>ЭЛЕМЕНТЫ ПСИХОЛОГИЧЕСКОГО ЗДОРОВЬЯ</vt:lpstr>
      <vt:lpstr>КЛАССИФИКАЦИЯ НАРУШЕНИЙ ПСИХОЛОГИЧЕСКОГО ЗДОРОВЬЯ ДЕТЕЙ  ПО ПОВЕДЕНЧЕСКИМ ПРИЗНАКАМ</vt:lpstr>
      <vt:lpstr>ЗАДАЧИ ПСИХОЛОГИЧЕСКОЙ ПОДДЕРЖКИ ДЕТЕЙ  В ОБЛАСТИ ФОРМИРОВАНИЯ ПСИХОЛОГИЧЕСКОГО ЗДОРОВЬЯ</vt:lpstr>
      <vt:lpstr>УСЛОВИЯ СТАНОВЛЕНИЯ ОСНОВНЫХ КОМПОНЕНТОВ ПСИХОЛОГИЧЕСКОГО ЗДОРОВЬЯ ДЕТЕЙ</vt:lpstr>
      <vt:lpstr>МЕТОДИЧЕСКИЕ СРЕДСТВА ФОРМИРОВАНИЯ ПСИХОЛОГИЧЕСКОГО ЗДОРОВЬЯ ДЕТЕЙ</vt:lpstr>
      <vt:lpstr>ПРОФИЛАКТИКА ЭМОЦИОНАЛЬНОГО ВЫГОРАНИЯ ПЕДАГОГОВ КАК УСЛОВИЕ ФОРМИРОВАНИЯ СОБСТВЕННОГО ПСИХОЛОГИЧЕСКОГО ЗДОРОВЬЯ</vt:lpstr>
      <vt:lpstr>ПРОФИЛАКТИКА ЭМОЦИОНАЛЬНОГО ВЫГОРАНИЯ ПЕДАГОГОВ КАК УСЛОВИЕ ФОРМИРОВАНИЯ СОБСТВЕННОГО ПСИХОЛОГИЧЕСКОГО ЗДОРОВЬЯ</vt:lpstr>
      <vt:lpstr>Слайд 11</vt:lpstr>
      <vt:lpstr>Слайд 12</vt:lpstr>
      <vt:lpstr>СПИСОК ИСПОЛЬЗОВАННЫХ ИСТОЧНИКОВ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 дошкольное образовательное учреждение  «Ромодановский детский сад комбинированного вида»   Современные подходы к физическому развитию дошкольников </dc:title>
  <dc:creator>user</dc:creator>
  <cp:lastModifiedBy>HP</cp:lastModifiedBy>
  <cp:revision>23</cp:revision>
  <dcterms:created xsi:type="dcterms:W3CDTF">2018-12-11T14:23:43Z</dcterms:created>
  <dcterms:modified xsi:type="dcterms:W3CDTF">2018-12-13T10:07:30Z</dcterms:modified>
</cp:coreProperties>
</file>