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19872" y="0"/>
            <a:ext cx="2304256" cy="4766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15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Пальчики 6.wav"/>
          </p:stSnd>
        </p:sndAc>
      </p:transition>
    </mc:Choice>
    <mc:Fallback xmlns="">
      <p:transition spd="slow">
        <p:fade/>
        <p:sndAc>
          <p:stSnd>
            <p:snd r:embed="rId4" name="Пальчики 6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  <p:sndAc>
          <p:stSnd>
            <p:snd r:embed="rId2" name="космос 10с.wav"/>
          </p:stSnd>
        </p:sndAc>
      </p:transition>
    </mc:Choice>
    <mc:Fallback xmlns="">
      <p:transition spd="slow">
        <p:fade/>
        <p:sndAc>
          <p:stSnd>
            <p:snd r:embed="rId4" name="космос 10с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Пальчики 6.wav"/>
          </p:stSnd>
        </p:sndAc>
      </p:transition>
    </mc:Choice>
    <mc:Fallback xmlns="">
      <p:transition spd="slow">
        <p:fade/>
        <p:sndAc>
          <p:stSnd>
            <p:snd r:embed="rId4" name="Пальчики 6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521403"/>
      </p:ext>
    </p:extLst>
  </p:cSld>
  <p:clrMapOvr>
    <a:masterClrMapping/>
  </p:clrMapOvr>
  <p:transition spd="slow">
    <p:wheel spokes="1"/>
    <p:sndAc>
      <p:stSnd>
        <p:snd r:embed="rId2" name="воробей 12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0522"/>
      </p:ext>
    </p:extLst>
  </p:cSld>
  <p:clrMapOvr>
    <a:masterClrMapping/>
  </p:clrMapOvr>
  <p:transition spd="slow">
    <p:wheel spokes="1"/>
    <p:sndAc>
      <p:stSnd>
        <p:snd r:embed="rId2" name="Лев рычит 7с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23625"/>
      </p:ext>
    </p:extLst>
  </p:cSld>
  <p:clrMapOvr>
    <a:masterClrMapping/>
  </p:clrMapOvr>
  <p:transition spd="slow">
    <p:wheel spokes="1"/>
    <p:sndAc>
      <p:stSnd>
        <p:snd r:embed="rId2" name="Носорог 10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25851"/>
      </p:ext>
    </p:extLst>
  </p:cSld>
  <p:clrMapOvr>
    <a:masterClrMapping/>
  </p:clrMapOvr>
  <p:transition spd="slow">
    <p:wheel spokes="1"/>
    <p:sndAc>
      <p:stSnd>
        <p:snd r:embed="rId2" name="крокодил 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космос 10с.wav"/>
          </p:stSnd>
        </p:sndAc>
      </p:transition>
    </mc:Choice>
    <mc:Fallback xmlns="">
      <p:transition spd="slow">
        <p:fade/>
        <p:sndAc>
          <p:stSnd>
            <p:snd r:embed="rId4" name="космос 10с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05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  <p:sndAc>
          <p:stSnd>
            <p:snd r:embed="rId4" name="ветер.wav"/>
          </p:stSnd>
        </p:sndAc>
      </p:transition>
    </mc:Choice>
    <mc:Fallback>
      <p:transition spd="slow">
        <p:fade/>
        <p:sndAc>
          <p:stSnd>
            <p:snd r:embed="rId2" name="ветер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21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Верблюд.wav"/>
          </p:stSnd>
        </p:sndAc>
      </p:transition>
    </mc:Choice>
    <mc:Fallback xmlns="">
      <p:transition spd="slow">
        <p:fade/>
        <p:sndAc>
          <p:stSnd>
            <p:snd r:embed="rId4" name="Верблю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насекомые 10.wav"/>
          </p:stSnd>
        </p:sndAc>
      </p:transition>
    </mc:Choice>
    <mc:Fallback xmlns="">
      <p:transition spd="slow">
        <p:fade/>
        <p:sndAc>
          <p:stSnd>
            <p:snd r:embed="rId4" name="насекомые 10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1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слон 5.wav"/>
          </p:stSnd>
        </p:sndAc>
      </p:transition>
    </mc:Choice>
    <mc:Fallback xmlns="">
      <p:transition spd="slow">
        <p:fade/>
        <p:sndAc>
          <p:stSnd>
            <p:snd r:embed="rId4" name="слон 5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8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Носорог 10.wav"/>
          </p:stSnd>
        </p:sndAc>
      </p:transition>
    </mc:Choice>
    <mc:Fallback xmlns="">
      <p:transition spd="slow">
        <p:fade/>
        <p:sndAc>
          <p:stSnd>
            <p:snd r:embed="rId4" name="Носорог 10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1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2" name="Джунгли 11.wav"/>
          </p:stSnd>
        </p:sndAc>
      </p:transition>
    </mc:Choice>
    <mc:Fallback xmlns="">
      <p:transition spd="slow">
        <p:fade/>
        <p:sndAc>
          <p:stSnd>
            <p:snd r:embed="rId4" name="Джунгли 1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0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2" name="Леопард 3.wav"/>
          </p:stSnd>
        </p:sndAc>
      </p:transition>
    </mc:Choice>
    <mc:Fallback xmlns="">
      <p:transition spd="slow">
        <p:fade/>
        <p:sndAc>
          <p:stSnd>
            <p:snd r:embed="rId4" name="Леопард 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0</Words>
  <Application>Microsoft Office PowerPoint</Application>
  <PresentationFormat>Экран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Энциклопедия для воспитателей. </dc:title>
  <dc:subject>Старшая группа</dc:subject>
  <dc:creator>Волкова Нина Александровна</dc:creator>
  <cp:lastModifiedBy>Сергей Гадеев</cp:lastModifiedBy>
  <cp:revision>8</cp:revision>
  <dcterms:modified xsi:type="dcterms:W3CDTF">2020-05-18T12:59:05Z</dcterms:modified>
</cp:coreProperties>
</file>