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13176"/>
            <a:ext cx="4031456" cy="1008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Группы:    5/у – 28.03.24</a:t>
            </a:r>
          </a:p>
          <a:p>
            <a:r>
              <a:rPr lang="ru-RU" dirty="0" smtClean="0"/>
              <a:t>                  5/1 – 28.03.24</a:t>
            </a:r>
          </a:p>
          <a:p>
            <a:r>
              <a:rPr lang="ru-RU" dirty="0" smtClean="0"/>
              <a:t>                  5/2 </a:t>
            </a:r>
            <a:r>
              <a:rPr lang="ru-RU" dirty="0"/>
              <a:t>– 28.03.24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111576" cy="33123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Консультативное задание по предмету «Живопись»</a:t>
            </a:r>
            <a:b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 класс</a:t>
            </a:r>
            <a:b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Тема: </a:t>
            </a: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«Этюд фигуры человека»</a:t>
            </a:r>
            <a:endParaRPr lang="ru-RU"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2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6225" y="908720"/>
            <a:ext cx="8591550" cy="720080"/>
          </a:xfrm>
        </p:spPr>
        <p:txBody>
          <a:bodyPr>
            <a:noAutofit/>
          </a:bodyPr>
          <a:lstStyle/>
          <a:p>
            <a:pPr marL="171450" lvl="0" indent="-173736" algn="ctr">
              <a:spcBef>
                <a:spcPts val="600"/>
              </a:spcBef>
            </a:pPr>
            <a:r>
              <a:rPr lang="ru-RU" sz="3200" spc="30" dirty="0" smtClean="0">
                <a:solidFill>
                  <a:srgbClr val="002060"/>
                </a:solidFill>
                <a:ea typeface="+mn-ea"/>
                <a:cs typeface="Tahoma" pitchFamily="34" charset="0"/>
              </a:rPr>
              <a:t/>
            </a:r>
            <a:br>
              <a:rPr lang="ru-RU" sz="3200" spc="30" dirty="0" smtClean="0">
                <a:solidFill>
                  <a:srgbClr val="002060"/>
                </a:solidFill>
                <a:ea typeface="+mn-ea"/>
                <a:cs typeface="Tahoma" pitchFamily="34" charset="0"/>
              </a:rPr>
            </a:br>
            <a:r>
              <a:rPr lang="ru-RU" sz="3200" spc="30" dirty="0">
                <a:solidFill>
                  <a:srgbClr val="002060"/>
                </a:solidFill>
                <a:ea typeface="+mn-ea"/>
                <a:cs typeface="Tahoma" pitchFamily="34" charset="0"/>
              </a:rPr>
              <a:t/>
            </a:r>
            <a:br>
              <a:rPr lang="ru-RU" sz="3200" spc="30" dirty="0">
                <a:solidFill>
                  <a:srgbClr val="002060"/>
                </a:solidFill>
                <a:ea typeface="+mn-ea"/>
                <a:cs typeface="Tahoma" pitchFamily="34" charset="0"/>
              </a:rPr>
            </a:br>
            <a:r>
              <a:rPr lang="ru-RU" sz="3200" spc="30" dirty="0" smtClean="0">
                <a:solidFill>
                  <a:srgbClr val="002060"/>
                </a:solidFill>
                <a:ea typeface="+mn-ea"/>
                <a:cs typeface="Tahoma" pitchFamily="34" charset="0"/>
              </a:rPr>
              <a:t>Тема</a:t>
            </a:r>
            <a:r>
              <a:rPr lang="ru-RU" sz="3200" spc="30" dirty="0">
                <a:solidFill>
                  <a:srgbClr val="002060"/>
                </a:solidFill>
                <a:ea typeface="+mn-ea"/>
                <a:cs typeface="Tahoma" pitchFamily="34" charset="0"/>
              </a:rPr>
              <a:t>: «Этюд фигуры человека»</a:t>
            </a:r>
            <a:br>
              <a:rPr lang="ru-RU" sz="3200" spc="30" dirty="0">
                <a:solidFill>
                  <a:srgbClr val="002060"/>
                </a:solidFill>
                <a:ea typeface="+mn-ea"/>
                <a:cs typeface="Tahoma" pitchFamily="34" charset="0"/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Цель: выявление характерных особенностей модели</a:t>
            </a:r>
          </a:p>
          <a:p>
            <a:r>
              <a:rPr lang="ru-RU" dirty="0" smtClean="0"/>
              <a:t>Задача: выполнить линейный рисунок фигуры человека, </a:t>
            </a:r>
            <a:r>
              <a:rPr lang="ru-RU" dirty="0"/>
              <a:t>в</a:t>
            </a:r>
            <a:r>
              <a:rPr lang="ru-RU" dirty="0" smtClean="0"/>
              <a:t>ыявить </a:t>
            </a:r>
            <a:r>
              <a:rPr lang="ru-RU" dirty="0"/>
              <a:t>форму цветом с учетом светотеневых отношений и изменения цвета на </a:t>
            </a:r>
            <a:r>
              <a:rPr lang="ru-RU" dirty="0" smtClean="0"/>
              <a:t>свету и </a:t>
            </a:r>
            <a:r>
              <a:rPr lang="ru-RU" dirty="0"/>
              <a:t>в тени, отношений холодных и теплых оттенков, цветовых и тональных контрастов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Материал: бумага формата А4, простой карандаш, ластик, акварель, кисти, палитра, емкость для воды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1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8231E"/>
                </a:solidFill>
              </a:rPr>
              <a:t>Примеры  работ</a:t>
            </a:r>
            <a:endParaRPr lang="ru-RU" dirty="0"/>
          </a:p>
        </p:txBody>
      </p:sp>
      <p:pic>
        <p:nvPicPr>
          <p:cNvPr id="2050" name="Picture 2" descr="C:\Users\User\Desktop\Семья5\1685162520_celes-club-p-figura-cheloveka-akvarelyu-poetapno-risuno-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306391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1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/>
          <a:lstStyle/>
          <a:p>
            <a:pPr algn="ctr"/>
            <a:r>
              <a:rPr lang="ru-RU" dirty="0" smtClean="0"/>
              <a:t>Примеры  работ</a:t>
            </a:r>
            <a:endParaRPr lang="ru-RU" dirty="0"/>
          </a:p>
        </p:txBody>
      </p:sp>
      <p:pic>
        <p:nvPicPr>
          <p:cNvPr id="1027" name="Picture 3" descr="C:\Users\User\Desktop\Семья5\1685162481_celes-club-p-figura-cheloveka-akvarelyu-poetapno-risuno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r="15576"/>
          <a:stretch/>
        </p:blipFill>
        <p:spPr bwMode="auto">
          <a:xfrm>
            <a:off x="827584" y="1465240"/>
            <a:ext cx="3312368" cy="490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4018"/>
            <a:ext cx="297497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3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8231E"/>
                </a:solidFill>
              </a:rPr>
              <a:t>Примеры  работ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3600"/>
            <a:ext cx="2462213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01611"/>
            <a:ext cx="3246149" cy="480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6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31</TotalTime>
  <Words>87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Консультативное задание по предмету «Живопись» 5 класс Тема: «Этюд фигуры человека»</vt:lpstr>
      <vt:lpstr>  Тема: «Этюд фигуры человека» </vt:lpstr>
      <vt:lpstr>Примеры  работ</vt:lpstr>
      <vt:lpstr>Примеры  работ</vt:lpstr>
      <vt:lpstr>Примеры  работ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Консультативное задание по предмету «Живопись» 5 класс Тема «Этюд фигуры человека»</dc:title>
  <dc:creator>User</dc:creator>
  <cp:lastModifiedBy>User</cp:lastModifiedBy>
  <cp:revision>5</cp:revision>
  <dcterms:created xsi:type="dcterms:W3CDTF">2024-03-24T19:19:11Z</dcterms:created>
  <dcterms:modified xsi:type="dcterms:W3CDTF">2024-03-24T20:30:28Z</dcterms:modified>
</cp:coreProperties>
</file>