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39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49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6715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354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80926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03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6558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517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79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43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64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677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76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08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40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28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2CCC16-DCE3-4AB1-A445-AB0129FB78AE}" type="datetimeFigureOut">
              <a:rPr lang="ru-RU" smtClean="0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F80FAAE-1AF0-4894-8102-C0A87C5CF0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16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МАДОУ «Центр развития ребенка детский сад 46»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body" idx="1"/>
          </p:nvPr>
        </p:nvSpPr>
        <p:spPr>
          <a:xfrm>
            <a:off x="4572000" y="4797152"/>
            <a:ext cx="3240360" cy="1152128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Подготовила: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воспитатель высшей категории Суворова Ирина Кузьминична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/>
              <a:t>Старшая группа №13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83568" y="1535112"/>
            <a:ext cx="8003233" cy="2974008"/>
          </a:xfrm>
        </p:spPr>
        <p:txBody>
          <a:bodyPr/>
          <a:lstStyle/>
          <a:p>
            <a:pPr algn="ctr"/>
            <a:r>
              <a:rPr lang="ru-RU" sz="2800" b="1" dirty="0"/>
              <a:t>Нетрадиционная техника в </a:t>
            </a:r>
            <a:r>
              <a:rPr lang="ru-RU" sz="2800" b="1" dirty="0" smtClean="0"/>
              <a:t>изобразительной деятельности </a:t>
            </a:r>
            <a:r>
              <a:rPr lang="ru-RU" sz="2800" b="1" dirty="0"/>
              <a:t>в старшей группе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(</a:t>
            </a:r>
            <a:r>
              <a:rPr lang="ru-RU" sz="2800" b="1" dirty="0"/>
              <a:t>рисование пластиковой вилкой)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«</a:t>
            </a:r>
            <a:r>
              <a:rPr lang="ru-RU" sz="2800" b="1" dirty="0"/>
              <a:t>Лесная красавица»</a:t>
            </a:r>
            <a:br>
              <a:rPr lang="ru-RU" sz="2800" b="1" dirty="0"/>
            </a:br>
            <a:r>
              <a:rPr lang="ru-RU" sz="2800" b="1" dirty="0"/>
              <a:t>(Художественно-эстетическое </a:t>
            </a:r>
            <a:r>
              <a:rPr lang="ru-RU" sz="2800" b="1" dirty="0" smtClean="0"/>
              <a:t>развитие)</a:t>
            </a:r>
            <a:endParaRPr lang="ru-RU" sz="2800" b="1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1714202"/>
          </a:xfrm>
        </p:spPr>
        <p:txBody>
          <a:bodyPr/>
          <a:lstStyle/>
          <a:p>
            <a:r>
              <a:rPr lang="ru-RU" b="1" dirty="0" smtClean="0"/>
              <a:t>Вот что у нас получилось!</a:t>
            </a:r>
            <a:endParaRPr lang="ru-RU" b="1" dirty="0"/>
          </a:p>
        </p:txBody>
      </p:sp>
      <p:pic>
        <p:nvPicPr>
          <p:cNvPr id="4" name="Содержимое 3" descr="IMG_20190118_095750_BEAU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539551" y="580398"/>
            <a:ext cx="4566905" cy="6085692"/>
          </a:xfrm>
        </p:spPr>
      </p:pic>
    </p:spTree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G_20190118_095750_BEAU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0800000">
            <a:off x="3571875" y="764703"/>
            <a:ext cx="3386138" cy="476960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20687"/>
            <a:ext cx="3008313" cy="5184577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/>
              <a:t>Н. Филимонова Ёлка (Ёлка летом просто ёлка)</a:t>
            </a:r>
          </a:p>
          <a:p>
            <a:r>
              <a:rPr lang="ru-RU" sz="2000" b="1" dirty="0" smtClean="0"/>
              <a:t>Ёлка летом просто ёлка:</a:t>
            </a:r>
            <a:br>
              <a:rPr lang="ru-RU" sz="2000" b="1" dirty="0" smtClean="0"/>
            </a:br>
            <a:r>
              <a:rPr lang="ru-RU" sz="2000" b="1" dirty="0" smtClean="0"/>
              <a:t>Тронешь ветку - пальцам колко,</a:t>
            </a:r>
            <a:br>
              <a:rPr lang="ru-RU" sz="2000" b="1" dirty="0" smtClean="0"/>
            </a:br>
            <a:r>
              <a:rPr lang="ru-RU" sz="2000" b="1" dirty="0" smtClean="0"/>
              <a:t>Паутиной ствол обвит,</a:t>
            </a:r>
            <a:br>
              <a:rPr lang="ru-RU" sz="2000" b="1" dirty="0" smtClean="0"/>
            </a:br>
            <a:r>
              <a:rPr lang="ru-RU" sz="2000" b="1" dirty="0" smtClean="0"/>
              <a:t>Мухомор внизу стоит.</a:t>
            </a:r>
            <a:br>
              <a:rPr lang="ru-RU" sz="2000" b="1" dirty="0" smtClean="0"/>
            </a:br>
            <a:r>
              <a:rPr lang="ru-RU" sz="2000" b="1" dirty="0" smtClean="0"/>
              <a:t>Вот когда зима придёт,</a:t>
            </a:r>
            <a:br>
              <a:rPr lang="ru-RU" sz="2000" b="1" dirty="0" smtClean="0"/>
            </a:br>
            <a:r>
              <a:rPr lang="ru-RU" sz="2000" b="1" dirty="0" smtClean="0"/>
              <a:t>Ёлка будто оживёт:</a:t>
            </a:r>
            <a:br>
              <a:rPr lang="ru-RU" sz="2000" b="1" dirty="0" smtClean="0"/>
            </a:br>
            <a:r>
              <a:rPr lang="ru-RU" sz="2000" b="1" dirty="0" smtClean="0"/>
              <a:t>На морозе распушится,</a:t>
            </a:r>
            <a:br>
              <a:rPr lang="ru-RU" sz="2000" b="1" dirty="0" smtClean="0"/>
            </a:br>
            <a:r>
              <a:rPr lang="ru-RU" sz="2000" b="1" dirty="0" smtClean="0"/>
              <a:t>Под ветрами распрямится,</a:t>
            </a:r>
            <a:br>
              <a:rPr lang="ru-RU" sz="2000" b="1" dirty="0" smtClean="0"/>
            </a:br>
            <a:r>
              <a:rPr lang="ru-RU" sz="2000" b="1" dirty="0" smtClean="0"/>
              <a:t>Вовсе не колючая,</a:t>
            </a:r>
            <a:br>
              <a:rPr lang="ru-RU" sz="2000" b="1" dirty="0" smtClean="0"/>
            </a:br>
            <a:r>
              <a:rPr lang="ru-RU" sz="2000" b="1" dirty="0" smtClean="0"/>
              <a:t>Как цветок пахучая.</a:t>
            </a:r>
            <a:br>
              <a:rPr lang="ru-RU" sz="2000" b="1" dirty="0" smtClean="0"/>
            </a:br>
            <a:r>
              <a:rPr lang="ru-RU" sz="2000" b="1" dirty="0" smtClean="0"/>
              <a:t>Пахнет не росой, не мёдом,</a:t>
            </a:r>
            <a:br>
              <a:rPr lang="ru-RU" sz="2000" b="1" dirty="0" smtClean="0"/>
            </a:br>
            <a:r>
              <a:rPr lang="ru-RU" sz="2000" b="1" dirty="0" smtClean="0"/>
              <a:t>Ёлка пахнет Новым годом!</a:t>
            </a:r>
            <a:endParaRPr lang="ru-RU" sz="2000" b="1" dirty="0"/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Цель и задачи</a:t>
            </a:r>
            <a:r>
              <a:rPr lang="ru-RU" sz="2800" b="1" dirty="0" smtClean="0">
                <a:solidFill>
                  <a:schemeClr val="tx1"/>
                </a:solidFill>
              </a:rPr>
              <a:t>: Закрепить представление о многообразии нетрадиционных техник рисования.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Совершенствовать технические умения и навыки рисования пластиковой вилкой.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Воспитывать художественный вкус и чувство гармонии.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Развитие творческого мышления и воображения при создании рисунка нетрадиционным методом.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Воспитание аккуратности, самостоятельности, внимательности при работе с гуашью и вилкой.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u="sng" dirty="0" smtClean="0">
                <a:solidFill>
                  <a:schemeClr val="tx1"/>
                </a:solidFill>
              </a:rPr>
              <a:t>Материалы и оборудование</a:t>
            </a:r>
            <a:r>
              <a:rPr lang="ru-RU" sz="2800" b="1" dirty="0" smtClean="0">
                <a:solidFill>
                  <a:schemeClr val="tx1"/>
                </a:solidFill>
              </a:rPr>
              <a:t>: альбомные листы бумаги; иллюстрации с изображением деревьев, зимнего пейзажа; гуашь; стаканчики с водой; блюдца для разведения гуаши; пластиковые вилки.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 </a:t>
            </a:r>
            <a:endParaRPr lang="ru-RU" sz="2800" b="1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26768" cy="6106690"/>
          </a:xfrm>
        </p:spPr>
        <p:txBody>
          <a:bodyPr/>
          <a:lstStyle/>
          <a:p>
            <a:r>
              <a:rPr lang="ru-RU" sz="3200" b="1" u="sng" dirty="0" smtClean="0">
                <a:solidFill>
                  <a:schemeClr val="tx1"/>
                </a:solidFill>
              </a:rPr>
              <a:t>Материалы и оборудование</a:t>
            </a:r>
            <a:r>
              <a:rPr lang="ru-RU" sz="3200" b="1" dirty="0" smtClean="0">
                <a:solidFill>
                  <a:schemeClr val="tx1"/>
                </a:solidFill>
              </a:rPr>
              <a:t>: альбомные листы бумаги;  гуашь; стаканчики с водой; блюдца для разведения гуаши; пластиковые вилки.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G_20190118_095446_BEAU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302" y="373169"/>
            <a:ext cx="4508722" cy="6008159"/>
          </a:xfr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r>
              <a:rPr lang="ru-RU" sz="2400" b="1" u="sng" dirty="0" smtClean="0">
                <a:solidFill>
                  <a:schemeClr val="tx1"/>
                </a:solidFill>
              </a:rPr>
              <a:t>Цель</a:t>
            </a:r>
            <a:r>
              <a:rPr lang="ru-RU" sz="2400" b="1" dirty="0" smtClean="0">
                <a:solidFill>
                  <a:schemeClr val="tx1"/>
                </a:solidFill>
              </a:rPr>
              <a:t>: Познакомить детей с новой техникой творческой деятельности – рисование вилкой.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u="sng" dirty="0" smtClean="0">
                <a:solidFill>
                  <a:schemeClr val="tx1"/>
                </a:solidFill>
              </a:rPr>
              <a:t>Задачи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образовательные. </a:t>
            </a:r>
            <a:r>
              <a:rPr lang="ru-RU" sz="2400" b="1" dirty="0" smtClean="0">
                <a:solidFill>
                  <a:schemeClr val="tx1"/>
                </a:solidFill>
              </a:rPr>
              <a:t>Обучение детей методам и приёмам нестандартной технике рисования.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развивающие. </a:t>
            </a:r>
            <a:r>
              <a:rPr lang="ru-RU" sz="2400" b="1" dirty="0" smtClean="0">
                <a:solidFill>
                  <a:schemeClr val="tx1"/>
                </a:solidFill>
              </a:rPr>
              <a:t>Развитие творческого мышления и воображения при создании рисунка нетрадиционным методом.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- </a:t>
            </a:r>
            <a:r>
              <a:rPr lang="ru-RU" sz="2400" b="1" dirty="0" smtClean="0">
                <a:solidFill>
                  <a:schemeClr val="tx1"/>
                </a:solidFill>
              </a:rPr>
              <a:t>воспитательные. </a:t>
            </a:r>
            <a:r>
              <a:rPr lang="ru-RU" sz="2400" b="1" dirty="0" smtClean="0">
                <a:solidFill>
                  <a:schemeClr val="tx1"/>
                </a:solidFill>
              </a:rPr>
              <a:t>Воспитание аккуратности, самостоятельности, внимательности при работе с гуашью и вилкой.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Виды деятельности :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Познавательно – исследовательская деятельность, изобразительная деятельность, коммуникативная деятельность, двигательная деятельность.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Начинаем рисовать вилкой снежные сугробы</a:t>
            </a:r>
            <a:endParaRPr lang="ru-RU" sz="4000" b="1" dirty="0"/>
          </a:p>
        </p:txBody>
      </p:sp>
      <p:pic>
        <p:nvPicPr>
          <p:cNvPr id="5" name="Содержимое 4" descr="IMG_20190118_100316_BEAUTY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7064" y="2160588"/>
            <a:ext cx="2912759" cy="3881437"/>
          </a:xfrm>
        </p:spPr>
      </p:pic>
      <p:pic>
        <p:nvPicPr>
          <p:cNvPr id="6" name="Содержимое 5" descr="IMG_20190118_101159_BEAUT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6996" y="2160588"/>
            <a:ext cx="2912759" cy="3881437"/>
          </a:xfr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Затем рисуем ствол елочки</a:t>
            </a:r>
            <a:endParaRPr lang="ru-RU" b="1" dirty="0"/>
          </a:p>
        </p:txBody>
      </p:sp>
      <p:pic>
        <p:nvPicPr>
          <p:cNvPr id="5" name="Содержимое 4" descr="IMG_20190118_100417_BEAUT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24744"/>
            <a:ext cx="3396433" cy="4525963"/>
          </a:xfrm>
        </p:spPr>
      </p:pic>
      <p:pic>
        <p:nvPicPr>
          <p:cNvPr id="6" name="Содержимое 5" descr="IMG_20190118_101932_BEAUT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5976" y="1700808"/>
            <a:ext cx="3396433" cy="4525963"/>
          </a:xfrm>
        </p:spPr>
      </p:pic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Затем рисуем пушистые ветки</a:t>
            </a:r>
            <a:endParaRPr lang="ru-RU" b="1" dirty="0"/>
          </a:p>
        </p:txBody>
      </p:sp>
      <p:pic>
        <p:nvPicPr>
          <p:cNvPr id="5" name="Содержимое 4" descr="IMG_20190118_100440_BEAUT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7064" y="2160588"/>
            <a:ext cx="2912759" cy="3881437"/>
          </a:xfrm>
        </p:spPr>
      </p:pic>
      <p:pic>
        <p:nvPicPr>
          <p:cNvPr id="6" name="Содержимое 5" descr="IMG_20190118_100533_BEAUT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6996" y="2160588"/>
            <a:ext cx="2912759" cy="3881437"/>
          </a:xfrm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Ветки с одной стороны </a:t>
            </a:r>
            <a:r>
              <a:rPr lang="ru-RU" dirty="0" err="1" smtClean="0"/>
              <a:t>свола</a:t>
            </a:r>
            <a:endParaRPr lang="ru-RU" dirty="0"/>
          </a:p>
        </p:txBody>
      </p:sp>
      <p:pic>
        <p:nvPicPr>
          <p:cNvPr id="7" name="Содержимое 6" descr="IMG_20190118_101932_BEAUT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7064" y="2160588"/>
            <a:ext cx="2912759" cy="3881437"/>
          </a:xfrm>
        </p:spPr>
      </p:pic>
      <p:pic>
        <p:nvPicPr>
          <p:cNvPr id="8" name="Содержимое 7" descr="IMG_20190118_101359_BEAUT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68738" y="2942326"/>
            <a:ext cx="3089275" cy="2317960"/>
          </a:xfrm>
        </p:spPr>
      </p:pic>
    </p:spTree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Затем ветки с другой стороны ствола ели</a:t>
            </a:r>
            <a:endParaRPr lang="ru-RU" dirty="0"/>
          </a:p>
        </p:txBody>
      </p:sp>
      <p:pic>
        <p:nvPicPr>
          <p:cNvPr id="5" name="Содержимое 4" descr="IMG_20190118_101352_BEAUT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2942922"/>
            <a:ext cx="3087688" cy="2316769"/>
          </a:xfrm>
        </p:spPr>
      </p:pic>
      <p:pic>
        <p:nvPicPr>
          <p:cNvPr id="6" name="Содержимое 5" descr="IMG_20190118_101617_BEAUT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56996" y="2160588"/>
            <a:ext cx="2912759" cy="3881437"/>
          </a:xfr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115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МАДОУ «Центр развития ребенка детский сад 46»</vt:lpstr>
      <vt:lpstr>Цель и задачи: Закрепить представление о многообразии нетрадиционных техник рисования. Совершенствовать технические умения и навыки рисования пластиковой вилкой. Воспитывать художественный вкус и чувство гармонии. Развитие творческого мышления и воображения при создании рисунка нетрадиционным методом. Воспитание аккуратности, самостоятельности, внимательности при работе с гуашью и вилкой. Материалы и оборудование: альбомные листы бумаги; иллюстрации с изображением деревьев, зимнего пейзажа; гуашь; стаканчики с водой; блюдца для разведения гуаши; пластиковые вилки.  </vt:lpstr>
      <vt:lpstr>Материалы и оборудование: альбомные листы бумаги;  гуашь; стаканчики с водой; блюдца для разведения гуаши; пластиковые вилки.</vt:lpstr>
      <vt:lpstr>Цель: Познакомить детей с новой техникой творческой деятельности – рисование вилкой. Задачи: - образовательные. Обучение детей методам и приёмам нестандартной технике рисования. - развивающие. Развитие творческого мышления и воображения при создании рисунка нетрадиционным методом. - воспитательные. Воспитание аккуратности, самостоятельности, внимательности при работе с гуашью и вилкой. Виды деятельности : Познавательно – исследовательская деятельность, изобразительная деятельность, коммуникативная деятельность, двигательная деятельность.</vt:lpstr>
      <vt:lpstr>Начинаем рисовать вилкой снежные сугробы</vt:lpstr>
      <vt:lpstr>Затем рисуем ствол елочки</vt:lpstr>
      <vt:lpstr>Затем рисуем пушистые ветки</vt:lpstr>
      <vt:lpstr>Ветки с одной стороны свола</vt:lpstr>
      <vt:lpstr>Затем ветки с другой стороны ствола ели</vt:lpstr>
      <vt:lpstr>Вот что у нас получилось!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Нетрадиционная техника в изо.деятельности в старшей группе (рисование пластиковой вилкой) «Лесная красавица»</dc:title>
  <dc:creator>Инна</dc:creator>
  <cp:lastModifiedBy>Метод2</cp:lastModifiedBy>
  <cp:revision>31</cp:revision>
  <dcterms:created xsi:type="dcterms:W3CDTF">2019-01-22T17:20:30Z</dcterms:created>
  <dcterms:modified xsi:type="dcterms:W3CDTF">2020-04-16T09:11:00Z</dcterms:modified>
</cp:coreProperties>
</file>