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6" r:id="rId3"/>
    <p:sldId id="281" r:id="rId4"/>
    <p:sldId id="283" r:id="rId5"/>
    <p:sldId id="282" r:id="rId6"/>
    <p:sldId id="290" r:id="rId7"/>
    <p:sldId id="267" r:id="rId8"/>
    <p:sldId id="259" r:id="rId9"/>
    <p:sldId id="285" r:id="rId10"/>
    <p:sldId id="291" r:id="rId11"/>
    <p:sldId id="260" r:id="rId12"/>
    <p:sldId id="261" r:id="rId13"/>
    <p:sldId id="286" r:id="rId14"/>
    <p:sldId id="287" r:id="rId15"/>
    <p:sldId id="262" r:id="rId16"/>
    <p:sldId id="272" r:id="rId17"/>
    <p:sldId id="274" r:id="rId18"/>
    <p:sldId id="276" r:id="rId19"/>
    <p:sldId id="280" r:id="rId20"/>
    <p:sldId id="292" r:id="rId21"/>
    <p:sldId id="269" r:id="rId22"/>
    <p:sldId id="270" r:id="rId23"/>
    <p:sldId id="28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98" autoAdjust="0"/>
  </p:normalViewPr>
  <p:slideViewPr>
    <p:cSldViewPr>
      <p:cViewPr>
        <p:scale>
          <a:sx n="75" d="100"/>
          <a:sy n="75" d="100"/>
        </p:scale>
        <p:origin x="-1236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43102B-A844-4D05-8608-926E334C176B}" type="datetimeFigureOut">
              <a:rPr lang="ru-RU" smtClean="0"/>
              <a:pPr/>
              <a:t>25.02.2021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AC8A9D-B99E-4DC9-9E2B-A77725DE6D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46sar.schoolrm.ru/sveden/employees/11164/185512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s46sar.schoolrm.ru/sveden/employees/11164/185512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188640"/>
            <a:ext cx="6286544" cy="62646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ДЕМИДОВОЙ Любовь Геннадьевны</a:t>
            </a:r>
          </a:p>
          <a:p>
            <a:pPr algn="ctr"/>
            <a:r>
              <a:rPr lang="ru-RU" sz="19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</a:t>
            </a:r>
          </a:p>
          <a:p>
            <a:pPr algn="ctr"/>
            <a:r>
              <a:rPr lang="ru-RU" sz="19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Мадоу «центр развития ребенка – детский сад № 46»</a:t>
            </a:r>
          </a:p>
          <a:p>
            <a:endParaRPr lang="ru-RU" sz="16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01.11.1978 </a:t>
            </a:r>
            <a:r>
              <a:rPr lang="ru-RU" sz="12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ru-RU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 МГПИ им. М.Е. Евсевьева, 2002 г.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«Учитель русского языка и литературы»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«Филология. Русский язык и литература»</a:t>
            </a: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ДВС № 1157049</a:t>
            </a: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17 лет.</a:t>
            </a: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 21 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год.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</a:t>
            </a:r>
          </a:p>
          <a:p>
            <a:endParaRPr lang="ru-RU" sz="16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етод2\Desktop\АТТЕСТАЦИЯ\Аттестация 2020-2021\Демидова\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5137" y="214290"/>
            <a:ext cx="2553100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1604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курс рисунков Дорога в жизнь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2488"/>
            <a:ext cx="4513601" cy="6196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етод2\Desktop\АТТЕСТАЦИЯ\Аттестация 2020-2021\Демидова\Сканы\Справка подтверждение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347" y="214290"/>
            <a:ext cx="4474769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68952" cy="79208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Метод2\Desktop\АТТЕСТАЦИЯ\Аттестация 2020-2021\Демидова\Сканы\Доп программ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4214590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Метод2\Desktop\АТТЕСТАЦИЯ\Аттестация 2020-2021\Демидова\Сканы\Реценз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030811"/>
            <a:ext cx="4071966" cy="559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6427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720" y="214290"/>
            <a:ext cx="8858280" cy="122413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 секциях, форумах, радиопередачах (</a:t>
            </a:r>
            <a:r>
              <a:rPr lang="ru-RU" sz="1800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sz="1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Метод2\Desktop\АТТЕСТАЦИЯ\Аттестация 2020-2021\Демидова\Сканы\Выписка из протокол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93784"/>
            <a:ext cx="4198393" cy="576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Метод2\Desktop\АТТЕСТАЦИЯ\Аттестация 2020-2021\Демидова\Сканы\выступлен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200"/>
            <a:ext cx="4214842" cy="57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065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Метод2\Desktop\АТТЕСТАЦИЯ\Аттестация 2020-2021\Демидова\Сканы\выступл демидов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718715" cy="6478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Метод2\Desktop\АТТЕСТАЦИЯ\Аттестация 2020-2021\Демидова\Сканы\сер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09" y="1428736"/>
            <a:ext cx="4845181" cy="3529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065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етод2\Desktop\АТТЕСТАЦИЯ\Аттестация 2020-2021\Демидова\Сканы\Сертификат выступление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7317" y="214290"/>
            <a:ext cx="4666683" cy="640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Метод2\Desktop\АТТЕСТАЦИЯ\Аттестация 2020-2021\Демидова\Сканы\Выступл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0828"/>
            <a:ext cx="4572000" cy="6428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065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28596" y="285728"/>
            <a:ext cx="8352928" cy="4525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Метод2\Desktop\АТТЕСТАЦИЯ\Аттестация 2020-2021\Демидова\Сканы\Откр занят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022346"/>
            <a:ext cx="4250425" cy="583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976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96944" cy="432048"/>
          </a:xfrm>
        </p:spPr>
        <p:txBody>
          <a:bodyPr>
            <a:normAutofit fontScale="25000" lnSpcReduction="20000"/>
          </a:bodyPr>
          <a:lstStyle/>
          <a:p>
            <a:pPr marL="342900" indent="-342900" algn="ctr">
              <a:buNone/>
            </a:pPr>
            <a:r>
              <a:rPr lang="ru-RU" sz="7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>
              <a:buNone/>
            </a:pPr>
            <a:r>
              <a:rPr lang="ru-RU" sz="7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>
              <a:buNone/>
            </a:pPr>
            <a:r>
              <a:rPr lang="ru-RU" sz="70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sz="7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Метод2\Desktop\АТТЕСТАЦИЯ\Аттестация 2020-2021\Демидова\Сканы\Профсоюз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169281"/>
            <a:ext cx="4143404" cy="568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Метод2\Desktop\АТТЕСТАЦИЯ\Аттестация 2020-2021\Вишнякова\Сканы\Протокол профсою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4162609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4603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42852"/>
            <a:ext cx="8424936" cy="5950444"/>
          </a:xfrm>
        </p:spPr>
        <p:txBody>
          <a:bodyPr>
            <a:normAutofit/>
          </a:bodyPr>
          <a:lstStyle/>
          <a:p>
            <a:pPr marL="342900" indent="-342900" algn="ctr">
              <a:buNone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10. 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  <a:p>
            <a:pPr marL="45720" indent="0" algn="ctr">
              <a:buNone/>
            </a:pP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16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3600" b="1" i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етод2\Desktop\АТТЕСТАЦИЯ\Аттестация 2020-2021\Демидова\Сканы\Работа с воспи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97665"/>
            <a:ext cx="4341237" cy="5960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етод2\Desktop\АТТЕСТАЦИЯ\Аттестация 2020-2021\Демидова\Сканы\с воспит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144" y="928670"/>
            <a:ext cx="4318654" cy="5929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938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АТТЕСТАЦИЯ\Аттестация 2020-2021\Демидова\Сканы\с воспит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9950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3191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3040" y="357166"/>
            <a:ext cx="8640960" cy="792088"/>
          </a:xfrm>
        </p:spPr>
        <p:txBody>
          <a:bodyPr>
            <a:normAutofit/>
          </a:bodyPr>
          <a:lstStyle/>
          <a:p>
            <a:pPr marL="342900" indent="-342900" algn="ctr">
              <a:buNone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3074" name="Picture 2" descr="C:\Users\Метод2\Desktop\АТТЕСТАЦИЯ\Аттестация 2020-2021\Демидова\Сканы\Работа с роди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06087"/>
            <a:ext cx="4214842" cy="578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Метод2\Desktop\АТТЕСТАЦИЯ\Аттестация 2020-2021\Демидова\Сканы\с родит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4247468" cy="583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487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АТТЕСТАЦИЯ\Аттестация 2020-2021\Демидова\Сканы\Плагиа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642918"/>
            <a:ext cx="4250426" cy="5835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00100" y="142852"/>
            <a:ext cx="757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71736" y="55721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hlinkClick r:id="rId3"/>
              </a:rPr>
              <a:t>https://ds46sar.schoolrm.ru/sveden/employees/11164/185512/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9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етод2\Desktop\АТТЕСТАЦИЯ\Аттестация 2020-2021\Демидова\Сканы\Анкетирование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578832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Метод2\Desktop\АТТЕСТАЦИЯ\Аттестация 2020-2021\Демидова\Сканы\Анкетирование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166" y="285728"/>
            <a:ext cx="4578834" cy="628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14290"/>
            <a:ext cx="8820472" cy="864096"/>
          </a:xfrm>
        </p:spPr>
        <p:txBody>
          <a:bodyPr>
            <a:normAutofit/>
          </a:bodyPr>
          <a:lstStyle/>
          <a:p>
            <a:pPr marL="342900" indent="-342900" algn="ctr">
              <a:buNone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10242" name="Picture 2" descr="C:\Users\Метод2\Desktop\АТТЕСТАЦИЯ\Аттестация 2020-2021\Демидова\Сканы\неблагополучн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071201"/>
            <a:ext cx="4214842" cy="578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6359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142852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 startAt="13"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</a:t>
            </a:r>
          </a:p>
          <a:p>
            <a:pPr marL="457200" indent="-4572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профессиональных конкурсах </a:t>
            </a:r>
          </a:p>
        </p:txBody>
      </p:sp>
      <p:pic>
        <p:nvPicPr>
          <p:cNvPr id="11266" name="Picture 2" descr="C:\Users\Метод2\Desktop\АТТЕСТАЦИЯ\Аттестация 2020-2021\Демидова\Сканы\Педагог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973120"/>
            <a:ext cx="4286280" cy="588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88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0"/>
            <a:ext cx="8501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12290" name="Picture 2" descr="C:\Users\Метод2\Desktop\АТТЕСТАЦИЯ\Аттестация 2020-2021\Демидова\б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4519054" cy="621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Благодарность 8 групп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6496" y="642918"/>
            <a:ext cx="4526838" cy="621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0488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040" y="142852"/>
            <a:ext cx="8640960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 ДЕЯТЕЛЬНОСТИ)</a:t>
            </a:r>
            <a:endParaRPr lang="ru-RU" sz="24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85720" y="1000108"/>
            <a:ext cx="4000527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929090" cy="569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7793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АТТЕСТАЦИЯ\Аттестация 2020-2021\Демидова\Сканы\инновац обща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590"/>
            <a:ext cx="4643438" cy="637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Метод2\Desktop\АТТЕСТАЦИЯ\Аттестация 2020-2021\Демидова\Сканы\инновац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349" y="142852"/>
            <a:ext cx="4614651" cy="633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71736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hlinkClick r:id="rId4"/>
              </a:rPr>
              <a:t>https://ds46sar.schoolrm.ru/sveden/employees/11164/185512/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2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3143248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3040" y="142852"/>
            <a:ext cx="8640960" cy="504056"/>
          </a:xfrm>
        </p:spPr>
        <p:txBody>
          <a:bodyPr/>
          <a:lstStyle/>
          <a:p>
            <a:pPr algn="ctr">
              <a:buNone/>
            </a:pPr>
            <a:r>
              <a:rPr lang="ru-RU" sz="3200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Метод2\Desktop\АТТЕСТАЦИЯ\Аттестация 2020-2021\Демидова\Сканы\приказ о наставнич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71480"/>
            <a:ext cx="4474769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672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етод2\Desktop\АТТЕСТАЦИЯ\Аттестация 2020-2021\Демидова\Сканы\Наставнич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428604"/>
            <a:ext cx="4510586" cy="619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Метод2\Desktop\АТТЕСТАЦИЯ\Аттестация 2020-2021\Демидова\Сканы\наставн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2170" y="428604"/>
            <a:ext cx="4455758" cy="628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424936" cy="6664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Публикация демид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143404" cy="585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Метод2\Desktop\АТТЕСТАЦИЯ\Аттестация 2020-2021\Демидова\Сканы\Сертификат публикац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642918"/>
            <a:ext cx="4423644" cy="607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550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14282" y="214290"/>
            <a:ext cx="8712968" cy="7200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1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endParaRPr lang="ru-RU" sz="1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Российский уровень – 1</a:t>
            </a:r>
          </a:p>
          <a:p>
            <a:pPr algn="ctr">
              <a:buNone/>
            </a:pPr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- 1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98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етод2\Desktop\АТТЕСТАЦИЯ\Аттестация 2020-2021\Демидова\Сканы\Трямкина Ян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52"/>
            <a:ext cx="4891008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3985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815</TotalTime>
  <Words>145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Слайд 1</vt:lpstr>
      <vt:lpstr>Слайд 2</vt:lpstr>
      <vt:lpstr>1. УЧАСТИЕ В ИННОВАЦИОННОЙ (ЭКСПЕРИМЕНТАЛЬНОЙ ДЕЯТЕЛЬНОСТИ)</vt:lpstr>
      <vt:lpstr>Слайд 4</vt:lpstr>
      <vt:lpstr>2. Наставничество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Метод2</cp:lastModifiedBy>
  <cp:revision>78</cp:revision>
  <dcterms:created xsi:type="dcterms:W3CDTF">2019-02-10T03:09:09Z</dcterms:created>
  <dcterms:modified xsi:type="dcterms:W3CDTF">2021-02-25T07:19:06Z</dcterms:modified>
</cp:coreProperties>
</file>