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4" r:id="rId6"/>
    <p:sldId id="269" r:id="rId7"/>
    <p:sldId id="259" r:id="rId8"/>
    <p:sldId id="270" r:id="rId9"/>
    <p:sldId id="271" r:id="rId10"/>
    <p:sldId id="261" r:id="rId11"/>
    <p:sldId id="266" r:id="rId12"/>
    <p:sldId id="272" r:id="rId13"/>
    <p:sldId id="273" r:id="rId14"/>
    <p:sldId id="260" r:id="rId15"/>
    <p:sldId id="275" r:id="rId16"/>
    <p:sldId id="263" r:id="rId17"/>
    <p:sldId id="262" r:id="rId18"/>
    <p:sldId id="274" r:id="rId19"/>
    <p:sldId id="276" r:id="rId20"/>
    <p:sldId id="277" r:id="rId21"/>
    <p:sldId id="284" r:id="rId22"/>
    <p:sldId id="278" r:id="rId23"/>
    <p:sldId id="283" r:id="rId24"/>
    <p:sldId id="279" r:id="rId25"/>
    <p:sldId id="282" r:id="rId26"/>
    <p:sldId id="280" r:id="rId27"/>
    <p:sldId id="286" r:id="rId28"/>
    <p:sldId id="287" r:id="rId29"/>
    <p:sldId id="289" r:id="rId30"/>
    <p:sldId id="285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b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летней оздоровительной работе </a:t>
            </a:r>
            <a:b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младшей группе №12</a:t>
            </a:r>
            <a:b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91365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Ёлгина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Г.М.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Поздяева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3872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№112»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8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001">
            <a:off x="605636" y="1780733"/>
            <a:ext cx="4523559" cy="3481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4460" y="1496284"/>
            <a:ext cx="4464496" cy="3865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5337" y="404663"/>
            <a:ext cx="4685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июня - День России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3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166813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60820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поход по территории ДОУ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00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86496"/>
            <a:ext cx="5760640" cy="4320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54868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индейцев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179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831" y="1536505"/>
            <a:ext cx="4446218" cy="3334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332656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лето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6955" y="1529789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59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3893" y="91238"/>
            <a:ext cx="3960440" cy="428734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8890"/>
            <a:ext cx="4174902" cy="31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8080" y="2202112"/>
            <a:ext cx="360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Собирали лекарственные травы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44371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сушили их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980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44328"/>
            <a:ext cx="3804196" cy="3024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548680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различать лекарственные растения, называть некоторые из них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7306"/>
            <a:ext cx="3828652" cy="287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8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06742"/>
            <a:ext cx="5760640" cy="4320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57702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Пополнили гербарий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3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58564"/>
            <a:ext cx="4968552" cy="3726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3768" y="26064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самые жаркие дни делали тесто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08920"/>
            <a:ext cx="3499848" cy="30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69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4752528" cy="3564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7528"/>
            <a:ext cx="4608512" cy="3456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072" y="72957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лепили из него грибы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9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06" y="898434"/>
            <a:ext cx="5582333" cy="4186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3440" y="26064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были интересны динозавры и мы читали книги о динозаврах, знакомились с их видами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22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340768"/>
            <a:ext cx="6624736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летнего оздоровительного периода: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и максимальное использование летнего времени для укрепления здоровья воспитанников и закаливания детского организма,  сохранение и укрепление физического и психического здоровья детей с учетом их индивидуальных особенностей.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18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47" y="1124744"/>
            <a:ext cx="5568618" cy="417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40466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Наблюдали за муравьями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19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0860" y="1322765"/>
            <a:ext cx="4464497" cy="33483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93384"/>
            <a:ext cx="4608512" cy="3456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893307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Наблюдали за огородом и клумбой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66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3186354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4331973" cy="3248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455762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быть добрыми по отношению к братьям нашим меньшим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65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200800" cy="403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955281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Знакомились с домашними любимцами друзей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57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617" y="1358343"/>
            <a:ext cx="4111733" cy="308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5776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Помогали взрослым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76872"/>
            <a:ext cx="2736304" cy="33118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44376"/>
            <a:ext cx="3216357" cy="24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10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845" y="1281349"/>
            <a:ext cx="4845185" cy="396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9171" y="131089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мелом на асфальте и пускали мыльные пузыри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2889" y="1331486"/>
            <a:ext cx="4845183" cy="386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06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565" y="1643235"/>
            <a:ext cx="4248472" cy="3186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8176"/>
            <a:ext cx="3176928" cy="4235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26064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конечно, играли в подвижные игры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66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4" y="1319082"/>
            <a:ext cx="2970330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19082"/>
            <a:ext cx="2970330" cy="3960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40466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 были принцессами и спортсменами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91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53488"/>
            <a:ext cx="3888432" cy="2916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4056451" cy="3042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1229560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Художниками, рыбаками, туристами, скульпторами и многое другое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63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68760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запланированные мероприятия были выполнены. За лето дети отдохнули и подросли.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7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336704" cy="45259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системы мероприятий, направленных на оздоровление и физическое воспитание детей, развитие самостоятельности, инициативности, любознательности и познавательной активности;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условий, обеспечивающие охрану жизни и укрепление здоровья детей;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просвещения родителей по вопросам воспитания и оздоровления детей в летний период.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015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980729"/>
            <a:ext cx="5760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были проведены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одевать ребенка в летний период», «Запасная одежда и головной убор летом», «Какая должна быть обувь в детском саду летом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летней – оздоровительной работы для родителей были организованы консультации «Одежда детей в летний период»,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«Значения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 общения взрослых с ребенком дома», «Как провести выходной с ребенком», «Наблюдения с детьми в природе летом дома», «Как сделать утро добрым» «Безопасность детей на дорогах», «Об укусах насекомых», «Ядовитые грибы», «Безопасность на воде», «Как избежать солнечного удара», «О летнем отдыхе детей», а так же на темы безопасного летнего отдыха детей «Если ребенка ужалила пчела», «Как избежать пищевых отравлений и кишечных инфекций», «Как уберечь ребенка от опасности в быту», «Режим - главное условие здоровья малышей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3600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родители помогали с изготовлением костюмов и атрибутов к праздникам и развлечениям.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4709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2258600"/>
            <a:ext cx="42562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8107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76470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35896" y="919698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разработан режим дня, согласно летнему периоду: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утренний прием и гимнастика на воздухе,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прогулки не менее 4 часов,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закаливающие мероприятия: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солнечные ванны,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воздушные ванны,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-увеличение времени сна,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-физкультурные мероприятия.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67904" y="539436"/>
            <a:ext cx="4050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поставленных задач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275" y="2473465"/>
            <a:ext cx="3300937" cy="24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75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6353"/>
            <a:ext cx="3744416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39" y="3068960"/>
            <a:ext cx="3272009" cy="2454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560" y="476672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упражнения с песком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 положительно влияют на эмоциональный фон и снимают психическое напряжение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5768" y="2189454"/>
            <a:ext cx="2416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строили замки,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лепили куличики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3240360" cy="32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8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3995936" cy="2996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8" y="254980"/>
            <a:ext cx="3759882" cy="5013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378904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Рисовали на песке и оставляли следы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89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76672"/>
            <a:ext cx="5088565" cy="3816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104" y="83671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Ловили рыбок, морских коньков и других водных обитателей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4151534" cy="311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8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544518"/>
            <a:ext cx="27363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наступлением жаркого периода во избежание перегрева воспитанники находились на прогулке только в головных уборах, пребывание дошкольников под прямыми лучами солнца чередовалось с играми в тени. Основную часть времени дети проводили на свежем воздухе. Гимнастика, игровая деятельность и другие мероприятия организовывались на свежем воздухе.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1536"/>
            <a:ext cx="2741946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520613" cy="4140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47667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бантиков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909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</TotalTime>
  <Words>424</Words>
  <Application>Microsoft Office PowerPoint</Application>
  <PresentationFormat>Экран (4:3)</PresentationFormat>
  <Paragraphs>52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Отчет  о летней оздоровительной работе  во второй младшей группе №12  </vt:lpstr>
      <vt:lpstr>Презентация PowerPoint</vt:lpstr>
      <vt:lpstr>Задачи: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летней оздоровительной работе  во второй младшей группе №12 </dc:title>
  <dc:creator>1</dc:creator>
  <cp:lastModifiedBy>1</cp:lastModifiedBy>
  <cp:revision>25</cp:revision>
  <dcterms:created xsi:type="dcterms:W3CDTF">2021-08-27T15:20:26Z</dcterms:created>
  <dcterms:modified xsi:type="dcterms:W3CDTF">2021-08-29T14:32:42Z</dcterms:modified>
</cp:coreProperties>
</file>