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374" r:id="rId6"/>
    <p:sldId id="260" r:id="rId7"/>
    <p:sldId id="263" r:id="rId8"/>
    <p:sldId id="375" r:id="rId9"/>
    <p:sldId id="264" r:id="rId10"/>
    <p:sldId id="373" r:id="rId11"/>
    <p:sldId id="372" r:id="rId12"/>
    <p:sldId id="267" r:id="rId13"/>
    <p:sldId id="269" r:id="rId14"/>
    <p:sldId id="298" r:id="rId15"/>
    <p:sldId id="349" r:id="rId16"/>
    <p:sldId id="344" r:id="rId17"/>
    <p:sldId id="345" r:id="rId18"/>
    <p:sldId id="350" r:id="rId19"/>
    <p:sldId id="346" r:id="rId20"/>
    <p:sldId id="295" r:id="rId21"/>
    <p:sldId id="325" r:id="rId22"/>
    <p:sldId id="347" r:id="rId23"/>
    <p:sldId id="297" r:id="rId24"/>
    <p:sldId id="376" r:id="rId25"/>
    <p:sldId id="352" r:id="rId26"/>
    <p:sldId id="380" r:id="rId27"/>
    <p:sldId id="268" r:id="rId28"/>
    <p:sldId id="270" r:id="rId29"/>
    <p:sldId id="300" r:id="rId30"/>
    <p:sldId id="271" r:id="rId31"/>
    <p:sldId id="332" r:id="rId32"/>
    <p:sldId id="272" r:id="rId33"/>
    <p:sldId id="335" r:id="rId34"/>
    <p:sldId id="368" r:id="rId35"/>
    <p:sldId id="273" r:id="rId36"/>
    <p:sldId id="369" r:id="rId37"/>
    <p:sldId id="333" r:id="rId38"/>
    <p:sldId id="274" r:id="rId39"/>
    <p:sldId id="316" r:id="rId40"/>
    <p:sldId id="275" r:id="rId41"/>
    <p:sldId id="277" r:id="rId42"/>
    <p:sldId id="379" r:id="rId43"/>
    <p:sldId id="279" r:id="rId44"/>
    <p:sldId id="280" r:id="rId45"/>
    <p:sldId id="327" r:id="rId46"/>
    <p:sldId id="377" r:id="rId47"/>
    <p:sldId id="281" r:id="rId48"/>
    <p:sldId id="283" r:id="rId49"/>
    <p:sldId id="378" r:id="rId50"/>
    <p:sldId id="282" r:id="rId51"/>
    <p:sldId id="284" r:id="rId52"/>
    <p:sldId id="285" r:id="rId53"/>
    <p:sldId id="286" r:id="rId54"/>
    <p:sldId id="304" r:id="rId55"/>
    <p:sldId id="323" r:id="rId56"/>
    <p:sldId id="324" r:id="rId57"/>
    <p:sldId id="355" r:id="rId58"/>
    <p:sldId id="356" r:id="rId59"/>
    <p:sldId id="360" r:id="rId60"/>
    <p:sldId id="287" r:id="rId61"/>
    <p:sldId id="305" r:id="rId62"/>
    <p:sldId id="381" r:id="rId63"/>
    <p:sldId id="361" r:id="rId64"/>
    <p:sldId id="364" r:id="rId65"/>
    <p:sldId id="382" r:id="rId66"/>
    <p:sldId id="357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>
        <p:scale>
          <a:sx n="70" d="100"/>
          <a:sy n="70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049D5-9399-45FE-9944-A0B80AD1821E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EA485-B06E-4045-8EED-D9234FA39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74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EA485-B06E-4045-8EED-D9234FA39C1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88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6577059-54FD-4426-95FE-F7D754BD5E11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A6A4AE6-0C5F-41B0-960E-7A6065C7C2D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0sar.schoolrm.ru/sveden/employees/11230/184051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8926" y="214290"/>
            <a:ext cx="6047618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</a:rPr>
              <a:t>Министерство образования РМ</a:t>
            </a:r>
          </a:p>
          <a:p>
            <a:endParaRPr lang="ru-RU" altLang="ru-RU" sz="2400" b="1" dirty="0">
              <a:solidFill>
                <a:srgbClr val="002060"/>
              </a:solidFill>
            </a:endParaRPr>
          </a:p>
          <a:p>
            <a:endParaRPr lang="ru-RU" altLang="ru-RU" sz="2800" b="1" dirty="0">
              <a:solidFill>
                <a:srgbClr val="002060"/>
              </a:solidFill>
            </a:endParaRPr>
          </a:p>
          <a:p>
            <a:endParaRPr lang="ru-RU" alt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43142" y="928670"/>
            <a:ext cx="6500858" cy="2092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Портфолио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воспитателя </a:t>
            </a:r>
          </a:p>
          <a:p>
            <a:pPr algn="ctr">
              <a:defRPr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Пурескиной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Марии Викторовны</a:t>
            </a:r>
          </a:p>
          <a:p>
            <a:pPr algn="ctr">
              <a:defRPr/>
            </a:pP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Муниципального автономного дошкольного образовательного учреждения городского округа Саранск </a:t>
            </a:r>
          </a:p>
          <a:p>
            <a:pPr algn="ctr">
              <a:defRPr/>
            </a:pP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«Центр развития ребёнка - детский сад № 90»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3284984"/>
            <a:ext cx="72386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Дата рождения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05.02.1978г.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Профессиональное образование: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специальность «Филология», квалификация Филолог. Преподаватель, МГУ им. Н.П. Огарева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№ диплома: ДВС 0094364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 29.06.2000 года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Стаж педагогической работы(по специальности):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17 лет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Общий трудовой стаж: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21 год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Наличие квалификационной категории: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высшая квалификационная категория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Дата последней аттестации: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22.05.2017г (приказ №428)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Звание: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не имею</a:t>
            </a:r>
          </a:p>
        </p:txBody>
      </p:sp>
      <p:pic>
        <p:nvPicPr>
          <p:cNvPr id="39937" name="Picture 1" descr="C:\Users\A\Desktop\Малкина А.А\На сайт фото\DSC_8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2441808" cy="2740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15" y="160938"/>
            <a:ext cx="4797541" cy="659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95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Аттестация 2022\свидетельство о мастер классе лети на ракет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321"/>
            <a:ext cx="4316442" cy="655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10" y="246321"/>
            <a:ext cx="4382878" cy="655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46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5984" y="1428736"/>
            <a:ext cx="45720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4.РЕЗУЛЬТАТЫ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УЧАСТИЯ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ВОСПИТАННИКОВ 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2924944"/>
            <a:ext cx="4734288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КОНКУРСАХ;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ВЫСТАВКАХ;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ТУРНИРАХ;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СОРЕВНОВАНИЯХ;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АКЦИЯХ;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2060"/>
                </a:solidFill>
              </a:rPr>
              <a:t>ФЕСТИВАЛЯХ.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" y="332656"/>
            <a:ext cx="4472696" cy="615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54" y="332656"/>
            <a:ext cx="4519034" cy="615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32945" t="11236" r="33266" b="5617"/>
          <a:stretch/>
        </p:blipFill>
        <p:spPr>
          <a:xfrm>
            <a:off x="1979712" y="0"/>
            <a:ext cx="446449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irish\Downloads\КДС-ДЗО № 61-1469-Дети подготовительной группы №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14623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75849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4687" t="15580" r="34017" b="8745"/>
          <a:stretch/>
        </p:blipFill>
        <p:spPr>
          <a:xfrm>
            <a:off x="179512" y="116632"/>
            <a:ext cx="4320480" cy="65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5392" t="16008" r="33832" b="8524"/>
          <a:stretch/>
        </p:blipFill>
        <p:spPr>
          <a:xfrm>
            <a:off x="4499992" y="116632"/>
            <a:ext cx="446449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83" y="116631"/>
            <a:ext cx="4869549" cy="660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37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99942" cy="6453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D:\Моя аттестация высшая категория\мои достижения и достижения детей\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48472" cy="6407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176464" cy="642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214422"/>
            <a:ext cx="750099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2060"/>
                </a:solidFill>
              </a:rPr>
              <a:t>СОБСТВЕННЫЙ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2060"/>
                </a:solidFill>
              </a:rPr>
              <a:t>ИННОВАЦИОННЫЙ ПЕДАГОГИЧЕСКИЙ ОПЫТ РАЗМЕЩЁН НА САЙТЕ МАДОУ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3860" y="3475167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hlinkClick r:id="rId2"/>
              </a:rPr>
              <a:t>https://ds90sar.schoolrm.ru/sveden/employees/11230/184051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hlinkClick r:id="rId2"/>
              </a:rPr>
              <a:t>/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" t="1139" r="1703" b="-434"/>
          <a:stretch/>
        </p:blipFill>
        <p:spPr>
          <a:xfrm>
            <a:off x="107504" y="188640"/>
            <a:ext cx="4392488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5205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843" y="224644"/>
            <a:ext cx="4297768" cy="640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2727" y="3429000"/>
            <a:ext cx="4572000" cy="11006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ВИКТОРИЯ ЦИЛИНА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воспитанница муниципального автономного </a:t>
            </a:r>
            <a:endParaRPr lang="en-US" sz="1100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образовательного учреждения </a:t>
            </a:r>
            <a:endParaRPr lang="en-US" sz="1100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«Центр развития ребенка – детский сад № 90»</a:t>
            </a:r>
            <a:endParaRPr lang="en-US" sz="1100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города Саранска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27" y="224644"/>
            <a:ext cx="4239114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7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392488" cy="655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D:\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248472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650" r="3082" b="1701"/>
          <a:stretch/>
        </p:blipFill>
        <p:spPr>
          <a:xfrm>
            <a:off x="213858" y="260648"/>
            <a:ext cx="3998102" cy="6187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2151"/>
          <a:stretch/>
        </p:blipFill>
        <p:spPr>
          <a:xfrm>
            <a:off x="4788024" y="260648"/>
            <a:ext cx="4121416" cy="613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54" y="2564904"/>
            <a:ext cx="3096344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0208" y="54557"/>
            <a:ext cx="3321475" cy="496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7" y="49716"/>
            <a:ext cx="3498672" cy="481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67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828"/>
            <a:ext cx="417646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2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31" y="365828"/>
            <a:ext cx="421689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25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351"/>
            <a:ext cx="4326948" cy="595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21108" cy="595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74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571612"/>
            <a:ext cx="5572164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5. НАЛИЧИЕ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АВТОРСКИХ ПРОГРАММ,  МЕТОДИЧЕСКИХ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ПОСОБИЙ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409502" cy="6237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09502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464496" cy="6575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06" y="188640"/>
            <a:ext cx="4447482" cy="65755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269" b="12804"/>
          <a:stretch/>
        </p:blipFill>
        <p:spPr bwMode="auto">
          <a:xfrm>
            <a:off x="189044" y="188640"/>
            <a:ext cx="8631428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1214422"/>
            <a:ext cx="5786462" cy="26776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6. ВЫСТУПЛЕНИЯ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НА НАУЧНО-ПРАКТИЧЕСКИХ КОНФЕРЕНЦИЯХ,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СЕМИНАРАХ, СЕКЦИЯХ, МЕТОДИЧЕСКИХ ОБЪЕДИНЕНИЯХ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https://apf.mail.ru/cgi-bin/readmsg?id=16333842120536634573;0;1&amp;exif=1&amp;full=1&amp;x-email=olgaradayk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194" name="Picture 2" descr="D:\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8" y="332656"/>
            <a:ext cx="4430541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19" y="332656"/>
            <a:ext cx="4241019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2" y="260648"/>
            <a:ext cx="4286872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39" y="260648"/>
            <a:ext cx="4143842" cy="633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https://apf.mail.ru/cgi-bin/readmsg?id=16333842120536634573;0;1&amp;exif=1&amp;full=1&amp;x-email=olgaradayki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9051" r="3306" b="2751"/>
          <a:stretch>
            <a:fillRect/>
          </a:stretch>
        </p:blipFill>
        <p:spPr bwMode="auto">
          <a:xfrm>
            <a:off x="179512" y="260648"/>
            <a:ext cx="432048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t="9307" b="2159"/>
          <a:stretch>
            <a:fillRect/>
          </a:stretch>
        </p:blipFill>
        <p:spPr bwMode="auto">
          <a:xfrm>
            <a:off x="4499992" y="260648"/>
            <a:ext cx="4455592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4860032" y="5805264"/>
            <a:ext cx="360040" cy="216024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56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479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572296" cy="2092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7. ПРОВЕДЕНИЕ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ОТКРЫТЫХ ЗАНЯТИЙ,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МАСТЕР – КЛАССОВ,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МЕРОПРИЯТИЙ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61"/>
            <a:ext cx="4482899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11" y="242641"/>
            <a:ext cx="4227183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754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11266" name="Picture 2" descr="D:\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30" y="-1"/>
            <a:ext cx="3322769" cy="508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347864" cy="522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62" y="2476669"/>
            <a:ext cx="3092922" cy="437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908720"/>
            <a:ext cx="4968551" cy="4896544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539552" y="2755357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62" y="188640"/>
            <a:ext cx="422523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4974"/>
            <a:ext cx="4857030" cy="659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</a:t>
            </a:r>
            <a:b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(ЭКСПЕРЕМЕНТАЛЬНОЙ) </a:t>
            </a:r>
            <a:b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br>
              <a:rPr lang="ru-RU" alt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643050"/>
            <a:ext cx="6187784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8. ЭКСПЕРТНАЯ ДЕЯТЕЛЬНОСТЬ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285860"/>
            <a:ext cx="7286676" cy="16619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9. ОБЩЕСТВЕННО-ПЕДАГОГИЧЕСКАЯ АКТИВНОСТЬ ПЕДАГОГА: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УЧАСТИЕ В КОМИССИЯХ, ПЕДАГОГИЧЕСКИХ СООБЩЕСТВАХ, В ЖЮРИ КОНКУРСОВ</a:t>
            </a:r>
            <a:endParaRPr lang="ru-RU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176464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2276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310787" y="4905854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77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1643050"/>
            <a:ext cx="6858048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10. ПОЗИТИВНЫЕ РЕЗУЛЬТАТЫ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РАБОТЫ С ВОСПИТАННИКАМИ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562222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7038"/>
            <a:ext cx="4154970" cy="6340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9220"/>
            <a:ext cx="4409502" cy="6483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9220"/>
            <a:ext cx="4307689" cy="6483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4100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340260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62222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2782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714488"/>
            <a:ext cx="6852197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11. КАЧЕСТВО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ВЗАИМОДЕЙСТВИЯ С РОДИТЕЛЯМИ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5" y="332656"/>
            <a:ext cx="4390953" cy="6211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358596" cy="619821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0" y="260648"/>
            <a:ext cx="4256783" cy="6408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40950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9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я аттестация высшая категория\программ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161"/>
            <a:ext cx="4320480" cy="633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161"/>
            <a:ext cx="4325824" cy="633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134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285860"/>
            <a:ext cx="71438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12. РАБОТА С ДЕТЬМИ ИЗ СОЦИАЛЬНО-НЕБЛАГОПОЛУЧНЫХ СЕМЕЙ</a:t>
            </a:r>
            <a:endParaRPr lang="ru-RU" sz="28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8" y="188640"/>
            <a:ext cx="4327048" cy="645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530674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357982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13. УЧАСТИЕ ПЕДАГОГА В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ПРОФЕССИОНАЛЬНЫХ КОНКУРСАХ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5"/>
            <a:ext cx="4325824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36" y="404665"/>
            <a:ext cx="4398047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562005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312368" cy="513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3200516" cy="453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2420888"/>
            <a:ext cx="3059311" cy="44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 rot="10800000">
            <a:off x="8100392" y="512676"/>
            <a:ext cx="32352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irish\Downloads\итоги конкурса март 2019 (1)_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C:\Users\irish\Downloads\итоги конкурса март 2019 (1)_0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8396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464496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76464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8399" y="-834223"/>
            <a:ext cx="6408712" cy="859845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1107"/>
            <a:ext cx="4176464" cy="6316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216239" cy="4549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2676"/>
            <a:ext cx="3072223" cy="458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354798"/>
            <a:ext cx="334051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3563888" y="4269288"/>
            <a:ext cx="22808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142984"/>
            <a:ext cx="5643586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14. НАГРАДЫ И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ПООЩРЕНИЯ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ПЕДАГОГА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69" y="188640"/>
            <a:ext cx="4520412" cy="656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" y="188641"/>
            <a:ext cx="4585647" cy="685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904"/>
            <a:ext cx="4932040" cy="687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391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я аттестация высшая категория\мои достижения и достижения детей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880"/>
            <a:ext cx="4176464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7511"/>
            <a:ext cx="4343224" cy="646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" y="167511"/>
            <a:ext cx="4232519" cy="646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"/>
            <a:ext cx="4824535" cy="72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0556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\Desktop\блпгодарностьf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3104" b="1113"/>
          <a:stretch>
            <a:fillRect/>
          </a:stretch>
        </p:blipFill>
        <p:spPr bwMode="auto">
          <a:xfrm>
            <a:off x="179512" y="188640"/>
            <a:ext cx="4272475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78289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348880"/>
            <a:ext cx="760320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2060"/>
                </a:solidFill>
              </a:rPr>
              <a:t>2. НАСТАВНИЧЕСТВО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" y="44624"/>
            <a:ext cx="3024336" cy="427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80727"/>
            <a:ext cx="3384376" cy="478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82" y="2259157"/>
            <a:ext cx="3240360" cy="458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643368" y="1556791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4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132856"/>
            <a:ext cx="4572000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3. НАЛИЧИЕ ПУБЛИКАЦИЙ, ВКЛЮЧАЯ ИНТЕРНЕТ 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 ПУБЛИКАЦИИ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5458</TotalTime>
  <Words>159</Words>
  <Application>Microsoft Office PowerPoint</Application>
  <PresentationFormat>Экран (4:3)</PresentationFormat>
  <Paragraphs>51</Paragraphs>
  <Slides>66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Апекс</vt:lpstr>
      <vt:lpstr>Презентация PowerPoint</vt:lpstr>
      <vt:lpstr>Презентация PowerPoint</vt:lpstr>
      <vt:lpstr>Презентация PowerPoint</vt:lpstr>
      <vt:lpstr>1. УЧАСТИЕ  В ИННОВАЦИОННОЙ (ЭКСПЕРЕМЕНТАЛЬНОЙ) 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A</cp:lastModifiedBy>
  <cp:revision>441</cp:revision>
  <dcterms:created xsi:type="dcterms:W3CDTF">2020-07-30T08:48:02Z</dcterms:created>
  <dcterms:modified xsi:type="dcterms:W3CDTF">2022-02-15T11:40:42Z</dcterms:modified>
</cp:coreProperties>
</file>