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71" r:id="rId6"/>
    <p:sldId id="262" r:id="rId7"/>
    <p:sldId id="263" r:id="rId8"/>
    <p:sldId id="264" r:id="rId9"/>
    <p:sldId id="265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9" d="100"/>
          <a:sy n="99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DCDA7-B23A-4B8F-B3F2-1405396982E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7A0F-C3BC-4062-97F7-B8F3F006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fon-dlya-prezentacii-vesna-0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60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«Мир насекомых»</a:t>
            </a:r>
            <a:endParaRPr lang="ru-RU" sz="6000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5936704" cy="1584176"/>
          </a:xfrm>
        </p:spPr>
        <p:txBody>
          <a:bodyPr/>
          <a:lstStyle/>
          <a:p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Елаева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Е.Е.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fon-dlya-prezentacii-vesna-03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Стрекоза</a:t>
            </a:r>
            <a:b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Стрекозы</a:t>
            </a:r>
            <a:r>
              <a:rPr lang="ru-RU" sz="22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прожорливые хищники планеты. Их добыча по весу в несколько раз больше самого насекомого. Очень быстро летают. У стрекоз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endParaRPr lang="ru-RU" dirty="0"/>
          </a:p>
        </p:txBody>
      </p:sp>
      <p:pic>
        <p:nvPicPr>
          <p:cNvPr id="5" name="Picture 4" descr="http://xallyava.ru/images/Fauna/Strekosa/01a9f6e4deed5d18edbc1ff92794917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2403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oto2004.ucoz.ru/18/0_8f0f4_2ed1021e_X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256571" cy="251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im2-tub-ru.yandex.net/i?id=1290d18bd9a8c3febdb2f12cc0a34ed6&amp;n=33&amp;h=215&amp;w=2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309371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fon-dlya-prezentacii-vesna-03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Кузнечик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Они «поют» при помощи крыльев и у них «уши» на передних ногах. Все кузнечики хорошо прыгают, отталкиваясь ногами, спускаются  медленно с помощью крыльев</a:t>
            </a:r>
            <a:endParaRPr lang="ru-RU" dirty="0"/>
          </a:p>
        </p:txBody>
      </p:sp>
      <p:pic>
        <p:nvPicPr>
          <p:cNvPr id="5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54006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816424" cy="249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Pictures\fon-dlya-prezentacii-vesna-03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r>
              <a:rPr lang="ru-RU" sz="8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80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fon-dlya-prezentacii-vesna-03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Насекомые живут везде: в тундре и в тропиках, в тайге и в пустынях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Pictures\babochka-admiral-opisanie-osobennosti-vidy-i-sreda-obitaniya-babochki-admiral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7"/>
            <a:ext cx="4104456" cy="2448271"/>
          </a:xfrm>
          <a:prstGeom prst="rect">
            <a:avLst/>
          </a:prstGeom>
          <a:noFill/>
        </p:spPr>
      </p:pic>
      <p:pic>
        <p:nvPicPr>
          <p:cNvPr id="2052" name="Picture 4" descr="C:\Users\User\Pictures\a61a59222d97f133f4b52bf42a442c1912ddf80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4176464" cy="2448272"/>
          </a:xfrm>
          <a:prstGeom prst="rect">
            <a:avLst/>
          </a:prstGeom>
          <a:noFill/>
        </p:spPr>
      </p:pic>
      <p:pic>
        <p:nvPicPr>
          <p:cNvPr id="2053" name="Picture 5" descr="C:\Users\User\Pictures\zhuknosor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7072"/>
            <a:ext cx="4176464" cy="2417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fon-dlya-prezentacii-vesna-03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Среда обитания насекомых: в воздухе, на земле, в воде.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User\Pictures\Clop-soldati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067944" cy="2232248"/>
          </a:xfrm>
          <a:prstGeom prst="rect">
            <a:avLst/>
          </a:prstGeom>
          <a:noFill/>
        </p:spPr>
      </p:pic>
      <p:pic>
        <p:nvPicPr>
          <p:cNvPr id="1032" name="Picture 8" descr="C:\Users\User\Pictures\klop-vodomerk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4320480" cy="2232248"/>
          </a:xfrm>
          <a:prstGeom prst="rect">
            <a:avLst/>
          </a:prstGeom>
          <a:noFill/>
        </p:spPr>
      </p:pic>
      <p:pic>
        <p:nvPicPr>
          <p:cNvPr id="1033" name="Picture 9" descr="C:\Users\User\Pictures\koma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460851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fon-dlya-prezentacii-vesna-03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Питание насекомых</a:t>
            </a:r>
            <a:b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4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854" b="-120"/>
          <a:stretch>
            <a:fillRect/>
          </a:stretch>
        </p:blipFill>
        <p:spPr bwMode="auto">
          <a:xfrm>
            <a:off x="6804248" y="1412776"/>
            <a:ext cx="209337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224145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1911208" cy="147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852936"/>
            <a:ext cx="236826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Pictures\fon-dlya-prezentacii-vesna-03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Как защищаются насекомые</a:t>
            </a:r>
            <a:b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спастись от врагов, у насекомых выработались защитные механизмы: маскировочная форма, отпугивающая окраска, использование яда, маскировочная окраска.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11" name="Picture 1" descr="Gastropacha_quercifolia_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672408" cy="2268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12" name="Picture 1" descr="butterfly-005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456384" cy="2309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13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21088"/>
            <a:ext cx="3600400" cy="2167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14" name="Picture 1" descr="Locust_mimicry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456384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Pictures\fon-dlya-prezentacii-vesna-03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Пчела</a:t>
            </a:r>
            <a:b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im2-tub-ru.yandex.net/i?id=a25637a3bb65408a7bf797ff4aa4f247&amp;n=33&amp;h=215&amp;w=3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880320" cy="208800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3-tub-ru.yandex.net/i?id=23e36cddf87b6aa4603f1c4513dfe4ba&amp;n=33&amp;h=215&amp;w=3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880319" cy="228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3-tub-ru.yandex.net/i?id=56724e75f2192e80051d2e55720b8638&amp;n=33&amp;h=215&amp;w=2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809875" cy="20478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fon-dlya-prezentacii-vesna-03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Домашние пчелы живут в ульях.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Дикие пчелы строят гнезда на деревьях.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endParaRPr lang="ru-RU" sz="2800" dirty="0"/>
          </a:p>
        </p:txBody>
      </p:sp>
      <p:pic>
        <p:nvPicPr>
          <p:cNvPr id="19459" name="Picture 3" descr="C:\Users\User\Pictures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4320480" cy="3960440"/>
          </a:xfrm>
          <a:prstGeom prst="rect">
            <a:avLst/>
          </a:prstGeom>
          <a:noFill/>
        </p:spPr>
      </p:pic>
      <p:pic>
        <p:nvPicPr>
          <p:cNvPr id="19460" name="Picture 4" descr="C:\Users\User\Pictures\pase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4320480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Pictures\fon-dlya-prezentacii-vesna-03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Муравьи</a:t>
            </a:r>
            <a:b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Муравьи живут везде, от городских квартир до Антарктиды. Они практически всеядны.</a:t>
            </a:r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Picture 2" descr="http://www.klass39.ru/wp-content/uploads/2013/04/5020_40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713465" cy="181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276872"/>
            <a:ext cx="3145618" cy="23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1" descr="Fire_ants0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240360" cy="253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fon-dlya-prezentacii-vesna-03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Устройство муравейника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User\Pictures\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340768"/>
            <a:ext cx="666750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56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 «Мир насекомых»</vt:lpstr>
      <vt:lpstr>Насекомые живут везде: в тундре и в тропиках, в тайге и в пустынях</vt:lpstr>
      <vt:lpstr>Среда обитания насекомых: в воздухе, на земле, в воде.</vt:lpstr>
      <vt:lpstr>Питание насекомых Чем только не питаются насекомые! Бабочки - нектаром цветов, тараканы - хлебом, мухи - мясом, комары – кровью. </vt:lpstr>
      <vt:lpstr>Как защищаются насекомые Чтобы спастись от врагов, у насекомых выработались защитные механизмы: маскировочная форма, отпугивающая окраска, использование яда, маскировочная окраска.  </vt:lpstr>
      <vt:lpstr>Пчела 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 </vt:lpstr>
      <vt:lpstr>Домашние пчелы живут в ульях. Дикие пчелы строят гнезда на деревьях. </vt:lpstr>
      <vt:lpstr>Муравьи Муравьи живут везде, от городских квартир до Антарктиды. Они практически всеядны. </vt:lpstr>
      <vt:lpstr>Устройство муравейника</vt:lpstr>
      <vt:lpstr>Стрекоза Стрекозы - самые прожорливые хищники планеты. Их добыча по весу в несколько раз больше самого насекомого. Очень быстро летают. У стрекоз по тридцать тысяч глазков, слепленных вместе с каждой стороны. Верхние глазки различают только чёрные и белые цвета, а нижние - все остальные. </vt:lpstr>
      <vt:lpstr>Кузнечик   Они «поют» при помощи крыльев и у них «уши» на передних ногах. Все кузнечики хорошо прыгают, отталкиваясь ногами, спускаются  медленно с помощью крыльев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«Мир насекомых»</dc:title>
  <dc:creator>Елаева Е.Е.</dc:creator>
  <cp:lastModifiedBy>Метод2</cp:lastModifiedBy>
  <cp:revision>58</cp:revision>
  <dcterms:created xsi:type="dcterms:W3CDTF">2019-05-23T11:58:36Z</dcterms:created>
  <dcterms:modified xsi:type="dcterms:W3CDTF">2020-04-22T09:07:13Z</dcterms:modified>
</cp:coreProperties>
</file>