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9" r:id="rId4"/>
    <p:sldId id="258" r:id="rId5"/>
    <p:sldId id="273" r:id="rId6"/>
    <p:sldId id="262" r:id="rId7"/>
    <p:sldId id="274" r:id="rId8"/>
    <p:sldId id="276" r:id="rId9"/>
    <p:sldId id="275" r:id="rId10"/>
    <p:sldId id="263" r:id="rId11"/>
    <p:sldId id="271" r:id="rId12"/>
    <p:sldId id="272" r:id="rId13"/>
    <p:sldId id="265" r:id="rId14"/>
    <p:sldId id="266" r:id="rId15"/>
    <p:sldId id="281" r:id="rId16"/>
    <p:sldId id="267" r:id="rId17"/>
    <p:sldId id="268" r:id="rId18"/>
    <p:sldId id="278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\Desktop\700-n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17" t="7586" b="5933"/>
          <a:stretch>
            <a:fillRect/>
          </a:stretch>
        </p:blipFill>
        <p:spPr bwMode="auto">
          <a:xfrm>
            <a:off x="1785918" y="1500174"/>
            <a:ext cx="585791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view-full-size-free-gift-box-clipart-8000_3688-1232x56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379"/>
            <a:ext cx="8229600" cy="3794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12427067_452769008.pdf-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621" t="76770" r="35207" b="14127"/>
          <a:stretch>
            <a:fillRect/>
          </a:stretch>
        </p:blipFill>
        <p:spPr bwMode="auto">
          <a:xfrm>
            <a:off x="500034" y="714356"/>
            <a:ext cx="1643074" cy="428628"/>
          </a:xfrm>
          <a:prstGeom prst="rect">
            <a:avLst/>
          </a:prstGeom>
          <a:noFill/>
        </p:spPr>
      </p:pic>
      <p:pic>
        <p:nvPicPr>
          <p:cNvPr id="1027" name="Picture 3" descr="C:\Users\1\Desktop\112427067_452769008.pdf-6.jpg"/>
          <p:cNvPicPr>
            <a:picLocks noChangeAspect="1" noChangeArrowheads="1"/>
          </p:cNvPicPr>
          <p:nvPr/>
        </p:nvPicPr>
        <p:blipFill>
          <a:blip r:embed="rId2"/>
          <a:srcRect l="70833" t="76389" r="3125" b="13889"/>
          <a:stretch>
            <a:fillRect/>
          </a:stretch>
        </p:blipFill>
        <p:spPr bwMode="auto">
          <a:xfrm>
            <a:off x="500034" y="2357430"/>
            <a:ext cx="1785950" cy="500066"/>
          </a:xfrm>
          <a:prstGeom prst="rect">
            <a:avLst/>
          </a:prstGeom>
          <a:noFill/>
        </p:spPr>
      </p:pic>
      <p:pic>
        <p:nvPicPr>
          <p:cNvPr id="1028" name="Picture 4" descr="C:\Users\1\Desktop\112427067_452769008.pdf-6.jpg"/>
          <p:cNvPicPr>
            <a:picLocks noChangeAspect="1" noChangeArrowheads="1"/>
          </p:cNvPicPr>
          <p:nvPr/>
        </p:nvPicPr>
        <p:blipFill>
          <a:blip r:embed="rId2"/>
          <a:srcRect l="5208" t="76389" r="66666" b="13888"/>
          <a:stretch>
            <a:fillRect/>
          </a:stretch>
        </p:blipFill>
        <p:spPr bwMode="auto">
          <a:xfrm>
            <a:off x="500034" y="4929198"/>
            <a:ext cx="1928826" cy="500066"/>
          </a:xfrm>
          <a:prstGeom prst="rect">
            <a:avLst/>
          </a:prstGeom>
          <a:noFill/>
        </p:spPr>
      </p:pic>
      <p:pic>
        <p:nvPicPr>
          <p:cNvPr id="1029" name="Picture 5" descr="C:\Users\1\Desktop\1011405356.jpg"/>
          <p:cNvPicPr>
            <a:picLocks noChangeAspect="1" noChangeArrowheads="1"/>
          </p:cNvPicPr>
          <p:nvPr/>
        </p:nvPicPr>
        <p:blipFill>
          <a:blip r:embed="rId3" cstate="print"/>
          <a:srcRect l="3771" r="5789"/>
          <a:stretch>
            <a:fillRect/>
          </a:stretch>
        </p:blipFill>
        <p:spPr bwMode="auto">
          <a:xfrm>
            <a:off x="6000760" y="4714884"/>
            <a:ext cx="2254956" cy="1571636"/>
          </a:xfrm>
          <a:prstGeom prst="rect">
            <a:avLst/>
          </a:prstGeom>
          <a:noFill/>
        </p:spPr>
      </p:pic>
      <p:pic>
        <p:nvPicPr>
          <p:cNvPr id="1030" name="Picture 6" descr="C:\Users\1\Desktop\5226474_e0fae68ed44b1278a192a1319f4bc14f_800.png"/>
          <p:cNvPicPr>
            <a:picLocks noChangeAspect="1" noChangeArrowheads="1"/>
          </p:cNvPicPr>
          <p:nvPr/>
        </p:nvPicPr>
        <p:blipFill>
          <a:blip r:embed="rId4" cstate="print"/>
          <a:srcRect l="5882" r="8824"/>
          <a:stretch>
            <a:fillRect/>
          </a:stretch>
        </p:blipFill>
        <p:spPr bwMode="auto">
          <a:xfrm>
            <a:off x="6715140" y="4761991"/>
            <a:ext cx="1928826" cy="1709846"/>
          </a:xfrm>
          <a:prstGeom prst="rect">
            <a:avLst/>
          </a:prstGeom>
          <a:noFill/>
        </p:spPr>
      </p:pic>
      <p:pic>
        <p:nvPicPr>
          <p:cNvPr id="1031" name="Picture 7" descr="C:\Users\1\Desktop\19d4e7ce9e8bdcbcaaae8fc97b110e73.jpg"/>
          <p:cNvPicPr>
            <a:picLocks noChangeAspect="1" noChangeArrowheads="1"/>
          </p:cNvPicPr>
          <p:nvPr/>
        </p:nvPicPr>
        <p:blipFill>
          <a:blip r:embed="rId5" cstate="print"/>
          <a:srcRect l="4544" t="22159" r="4546" b="4545"/>
          <a:stretch>
            <a:fillRect/>
          </a:stretch>
        </p:blipFill>
        <p:spPr bwMode="auto">
          <a:xfrm flipH="1">
            <a:off x="6643702" y="4286256"/>
            <a:ext cx="1860709" cy="200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-0.43854 -0.333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38194 -0.081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041 L -0.4618 -0.662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-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112427067_452769008.pdf-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621" t="76770" r="35207" b="14127"/>
          <a:stretch>
            <a:fillRect/>
          </a:stretch>
        </p:blipFill>
        <p:spPr bwMode="auto">
          <a:xfrm>
            <a:off x="500034" y="714356"/>
            <a:ext cx="1643074" cy="428628"/>
          </a:xfrm>
          <a:prstGeom prst="rect">
            <a:avLst/>
          </a:prstGeom>
          <a:noFill/>
        </p:spPr>
      </p:pic>
      <p:pic>
        <p:nvPicPr>
          <p:cNvPr id="1027" name="Picture 3" descr="C:\Users\1\Desktop\112427067_452769008.pdf-6.jpg"/>
          <p:cNvPicPr>
            <a:picLocks noChangeAspect="1" noChangeArrowheads="1"/>
          </p:cNvPicPr>
          <p:nvPr/>
        </p:nvPicPr>
        <p:blipFill>
          <a:blip r:embed="rId2"/>
          <a:srcRect l="70833" t="76389" r="3125" b="13889"/>
          <a:stretch>
            <a:fillRect/>
          </a:stretch>
        </p:blipFill>
        <p:spPr bwMode="auto">
          <a:xfrm>
            <a:off x="428596" y="3214686"/>
            <a:ext cx="1785950" cy="500066"/>
          </a:xfrm>
          <a:prstGeom prst="rect">
            <a:avLst/>
          </a:prstGeom>
          <a:noFill/>
        </p:spPr>
      </p:pic>
      <p:pic>
        <p:nvPicPr>
          <p:cNvPr id="1028" name="Picture 4" descr="C:\Users\1\Desktop\112427067_452769008.pdf-6.jpg"/>
          <p:cNvPicPr>
            <a:picLocks noChangeAspect="1" noChangeArrowheads="1"/>
          </p:cNvPicPr>
          <p:nvPr/>
        </p:nvPicPr>
        <p:blipFill>
          <a:blip r:embed="rId2"/>
          <a:srcRect l="5208" t="76389" r="66666" b="13888"/>
          <a:stretch>
            <a:fillRect/>
          </a:stretch>
        </p:blipFill>
        <p:spPr bwMode="auto">
          <a:xfrm>
            <a:off x="357158" y="5286388"/>
            <a:ext cx="1928826" cy="500066"/>
          </a:xfrm>
          <a:prstGeom prst="rect">
            <a:avLst/>
          </a:prstGeom>
          <a:noFill/>
        </p:spPr>
      </p:pic>
      <p:pic>
        <p:nvPicPr>
          <p:cNvPr id="2050" name="Picture 2" descr="C:\Users\1\Desktop\70ru-sht.png"/>
          <p:cNvPicPr>
            <a:picLocks noChangeAspect="1" noChangeArrowheads="1"/>
          </p:cNvPicPr>
          <p:nvPr/>
        </p:nvPicPr>
        <p:blipFill>
          <a:blip r:embed="rId3" cstate="print"/>
          <a:srcRect l="20408" t="10204" r="18367"/>
          <a:stretch>
            <a:fillRect/>
          </a:stretch>
        </p:blipFill>
        <p:spPr bwMode="auto">
          <a:xfrm>
            <a:off x="6786578" y="3900490"/>
            <a:ext cx="1571636" cy="2043127"/>
          </a:xfrm>
          <a:prstGeom prst="rect">
            <a:avLst/>
          </a:prstGeom>
          <a:noFill/>
        </p:spPr>
      </p:pic>
      <p:pic>
        <p:nvPicPr>
          <p:cNvPr id="2052" name="Picture 4" descr="C:\Users\1\Desktop\yllwpenc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714884"/>
            <a:ext cx="2286016" cy="1530350"/>
          </a:xfrm>
          <a:prstGeom prst="rect">
            <a:avLst/>
          </a:prstGeom>
          <a:noFill/>
        </p:spPr>
      </p:pic>
      <p:pic>
        <p:nvPicPr>
          <p:cNvPr id="2053" name="Picture 5" descr="C:\Users\1\Desktop\GL000318228_001.jpg"/>
          <p:cNvPicPr>
            <a:picLocks noChangeAspect="1" noChangeArrowheads="1"/>
          </p:cNvPicPr>
          <p:nvPr/>
        </p:nvPicPr>
        <p:blipFill>
          <a:blip r:embed="rId5" cstate="print"/>
          <a:srcRect l="12500" t="8454" b="10641"/>
          <a:stretch>
            <a:fillRect/>
          </a:stretch>
        </p:blipFill>
        <p:spPr bwMode="auto">
          <a:xfrm>
            <a:off x="6429388" y="4286256"/>
            <a:ext cx="209035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4698 -0.55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08 -0.02615 L -0.43038 0.005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87 -0.08704 L -0.43542 -0.265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731-2109a8085c502544c2be89fbc690350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00042"/>
            <a:ext cx="5262708" cy="5880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esktop\ingredient_chocolat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318" y="1428736"/>
            <a:ext cx="2010991" cy="1500200"/>
          </a:xfrm>
          <a:prstGeom prst="rect">
            <a:avLst/>
          </a:prstGeom>
          <a:noFill/>
        </p:spPr>
      </p:pic>
      <p:pic>
        <p:nvPicPr>
          <p:cNvPr id="11267" name="Picture 3" descr="C:\Users\1\Desktop\0_135b2f_777c728d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0126" y="500042"/>
            <a:ext cx="2022005" cy="3000372"/>
          </a:xfrm>
          <a:prstGeom prst="rect">
            <a:avLst/>
          </a:prstGeom>
          <a:noFill/>
        </p:spPr>
      </p:pic>
      <p:pic>
        <p:nvPicPr>
          <p:cNvPr id="11269" name="Picture 5" descr="C:\Users\1\Desktop\fd0c03d3c53ddb5c14215fccb7f34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000504"/>
            <a:ext cx="3048000" cy="2060575"/>
          </a:xfrm>
          <a:prstGeom prst="rect">
            <a:avLst/>
          </a:prstGeom>
          <a:noFill/>
        </p:spPr>
      </p:pic>
      <p:pic>
        <p:nvPicPr>
          <p:cNvPr id="11270" name="Picture 6" descr="C:\Users\1\Desktop\Orange-Fruit-PNG-image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929066"/>
            <a:ext cx="2114517" cy="2143140"/>
          </a:xfrm>
          <a:prstGeom prst="rect">
            <a:avLst/>
          </a:prstGeom>
          <a:noFill/>
        </p:spPr>
      </p:pic>
      <p:pic>
        <p:nvPicPr>
          <p:cNvPr id="3074" name="Picture 2" descr="C:\Users\1\Desktop\EB5FC1543BFCAD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2063" y="1357298"/>
            <a:ext cx="2574696" cy="1805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GL000348313_001_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29511"/>
            <a:ext cx="5903441" cy="6328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\Desktop\0_b2992_200888b4_ori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562"/>
          <a:stretch>
            <a:fillRect/>
          </a:stretch>
        </p:blipFill>
        <p:spPr bwMode="auto">
          <a:xfrm>
            <a:off x="2571736" y="1428736"/>
            <a:ext cx="4286280" cy="4143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\Desktop\1437413346_mm2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642918"/>
            <a:ext cx="5072098" cy="6090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Users\1\Desktop\1437413309_mm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770" t="7453" r="19875" b="8695"/>
          <a:stretch>
            <a:fillRect/>
          </a:stretch>
        </p:blipFill>
        <p:spPr bwMode="auto">
          <a:xfrm>
            <a:off x="642910" y="214290"/>
            <a:ext cx="2461274" cy="3257560"/>
          </a:xfrm>
          <a:prstGeom prst="rect">
            <a:avLst/>
          </a:prstGeom>
          <a:noFill/>
        </p:spPr>
      </p:pic>
      <p:pic>
        <p:nvPicPr>
          <p:cNvPr id="6146" name="Picture 2" descr="C:\Users\1\Desktop\_i_medved_729x547.jpg"/>
          <p:cNvPicPr>
            <a:picLocks noChangeAspect="1" noChangeArrowheads="1"/>
          </p:cNvPicPr>
          <p:nvPr/>
        </p:nvPicPr>
        <p:blipFill>
          <a:blip r:embed="rId3"/>
          <a:srcRect t="2301" b="3374"/>
          <a:stretch>
            <a:fillRect/>
          </a:stretch>
        </p:blipFill>
        <p:spPr bwMode="auto">
          <a:xfrm>
            <a:off x="428596" y="3571876"/>
            <a:ext cx="3936444" cy="2571768"/>
          </a:xfrm>
          <a:prstGeom prst="rect">
            <a:avLst/>
          </a:prstGeom>
          <a:noFill/>
        </p:spPr>
      </p:pic>
      <p:pic>
        <p:nvPicPr>
          <p:cNvPr id="6147" name="Picture 3" descr="C:\Users\1\Desktop\maxresdefault.jpg"/>
          <p:cNvPicPr>
            <a:picLocks noChangeAspect="1" noChangeArrowheads="1"/>
          </p:cNvPicPr>
          <p:nvPr/>
        </p:nvPicPr>
        <p:blipFill>
          <a:blip r:embed="rId4"/>
          <a:srcRect r="11432"/>
          <a:stretch>
            <a:fillRect/>
          </a:stretch>
        </p:blipFill>
        <p:spPr bwMode="auto">
          <a:xfrm>
            <a:off x="4714876" y="3571876"/>
            <a:ext cx="3935812" cy="2571768"/>
          </a:xfrm>
          <a:prstGeom prst="rect">
            <a:avLst/>
          </a:prstGeom>
          <a:noFill/>
        </p:spPr>
      </p:pic>
      <p:pic>
        <p:nvPicPr>
          <p:cNvPr id="6148" name="Picture 4" descr="C:\Users\1\Desktop\s1200.jpg"/>
          <p:cNvPicPr>
            <a:picLocks noChangeAspect="1" noChangeArrowheads="1"/>
          </p:cNvPicPr>
          <p:nvPr/>
        </p:nvPicPr>
        <p:blipFill>
          <a:blip r:embed="rId5"/>
          <a:srcRect l="7143" t="15873" r="16964"/>
          <a:stretch>
            <a:fillRect/>
          </a:stretch>
        </p:blipFill>
        <p:spPr bwMode="auto">
          <a:xfrm>
            <a:off x="4714876" y="573754"/>
            <a:ext cx="3929090" cy="2661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690636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1\Desktop\fon-priroda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1\Desktop\0_14a1d6_d24d6d6d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3286124"/>
            <a:ext cx="2500330" cy="3107207"/>
          </a:xfrm>
          <a:prstGeom prst="rect">
            <a:avLst/>
          </a:prstGeom>
          <a:noFill/>
        </p:spPr>
      </p:pic>
      <p:pic>
        <p:nvPicPr>
          <p:cNvPr id="1030" name="Picture 6" descr="C:\Users\1\Desktop\f037165b59dc9736e8e323d644fce3ab-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75566"/>
            <a:ext cx="2368595" cy="2910530"/>
          </a:xfrm>
          <a:prstGeom prst="rect">
            <a:avLst/>
          </a:prstGeom>
          <a:noFill/>
        </p:spPr>
      </p:pic>
      <p:pic>
        <p:nvPicPr>
          <p:cNvPr id="1032" name="Picture 8" descr="C:\Users\1\Desktop\1437413309_mm1.png"/>
          <p:cNvPicPr>
            <a:picLocks noChangeAspect="1" noChangeArrowheads="1"/>
          </p:cNvPicPr>
          <p:nvPr/>
        </p:nvPicPr>
        <p:blipFill>
          <a:blip r:embed="rId5"/>
          <a:srcRect l="16770" t="7453" r="19875" b="8695"/>
          <a:stretch>
            <a:fillRect/>
          </a:stretch>
        </p:blipFill>
        <p:spPr bwMode="auto">
          <a:xfrm>
            <a:off x="6357950" y="3357562"/>
            <a:ext cx="2143140" cy="2836509"/>
          </a:xfrm>
          <a:prstGeom prst="rect">
            <a:avLst/>
          </a:prstGeom>
          <a:noFill/>
        </p:spPr>
      </p:pic>
      <p:pic>
        <p:nvPicPr>
          <p:cNvPr id="1033" name="Picture 9" descr="C:\Users\1\Desktop\382367_4.png"/>
          <p:cNvPicPr>
            <a:picLocks noChangeAspect="1" noChangeArrowheads="1"/>
          </p:cNvPicPr>
          <p:nvPr/>
        </p:nvPicPr>
        <p:blipFill>
          <a:blip r:embed="rId6"/>
          <a:srcRect l="6522" t="3158" b="5262"/>
          <a:stretch>
            <a:fillRect/>
          </a:stretch>
        </p:blipFill>
        <p:spPr bwMode="auto">
          <a:xfrm rot="16200000">
            <a:off x="961397" y="-125115"/>
            <a:ext cx="2235496" cy="3015345"/>
          </a:xfrm>
          <a:prstGeom prst="rect">
            <a:avLst/>
          </a:prstGeom>
          <a:noFill/>
        </p:spPr>
      </p:pic>
      <p:pic>
        <p:nvPicPr>
          <p:cNvPr id="1034" name="Picture 10" descr="C:\Users\1\Desktop\s1200.png"/>
          <p:cNvPicPr>
            <a:picLocks noChangeAspect="1" noChangeArrowheads="1"/>
          </p:cNvPicPr>
          <p:nvPr/>
        </p:nvPicPr>
        <p:blipFill>
          <a:blip r:embed="rId7"/>
          <a:srcRect l="4191" b="9450"/>
          <a:stretch>
            <a:fillRect/>
          </a:stretch>
        </p:blipFill>
        <p:spPr bwMode="auto">
          <a:xfrm>
            <a:off x="2928926" y="1714488"/>
            <a:ext cx="3576759" cy="4380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1\Desktop\1437413335_mm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6357982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1\Desktop\4245325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3636"/>
          <a:stretch>
            <a:fillRect/>
          </a:stretch>
        </p:blipFill>
        <p:spPr bwMode="auto">
          <a:xfrm>
            <a:off x="4429124" y="2071678"/>
            <a:ext cx="3786214" cy="4261550"/>
          </a:xfrm>
          <a:prstGeom prst="rect">
            <a:avLst/>
          </a:prstGeom>
          <a:noFill/>
        </p:spPr>
      </p:pic>
      <p:pic>
        <p:nvPicPr>
          <p:cNvPr id="3076" name="Picture 4" descr="C:\Users\1\Desktop\img13.jpg"/>
          <p:cNvPicPr>
            <a:picLocks noChangeAspect="1" noChangeArrowheads="1"/>
          </p:cNvPicPr>
          <p:nvPr/>
        </p:nvPicPr>
        <p:blipFill>
          <a:blip r:embed="rId3"/>
          <a:srcRect l="10960" r="21429"/>
          <a:stretch>
            <a:fillRect/>
          </a:stretch>
        </p:blipFill>
        <p:spPr bwMode="auto">
          <a:xfrm>
            <a:off x="500034" y="1785926"/>
            <a:ext cx="3906918" cy="4333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1\Desktop\2a1d31436563ed2b5198d16f9b5fd53b--party-items-latex-balloo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877" t="3558" r="12283"/>
          <a:stretch>
            <a:fillRect/>
          </a:stretch>
        </p:blipFill>
        <p:spPr bwMode="auto">
          <a:xfrm>
            <a:off x="2285984" y="1000108"/>
            <a:ext cx="4667891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fokus-pok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73332255_97b415162b5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4975256" cy="6094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3667C4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295</TotalTime>
  <Words>0</Words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подразделение «Детский сад №5 комбинированного вида»</dc:title>
  <dc:creator>1</dc:creator>
  <cp:lastModifiedBy>1</cp:lastModifiedBy>
  <cp:revision>6</cp:revision>
  <dcterms:created xsi:type="dcterms:W3CDTF">2019-01-28T18:21:38Z</dcterms:created>
  <dcterms:modified xsi:type="dcterms:W3CDTF">2019-10-20T18:48:00Z</dcterms:modified>
</cp:coreProperties>
</file>