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\1258564212_zz1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000108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Проект  во 2 младшей группе «Родничок»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Тема: 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«Зимняя сказка»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4143380"/>
            <a:ext cx="29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Выполнили: Ларионова В.В.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    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Лушкина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Н.А.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фон\95132632_larg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548" y="0"/>
            <a:ext cx="9198548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57356" y="571480"/>
            <a:ext cx="68580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Итоги 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Умение называть зимние природные явления.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  Знание детей о сезонных изменениях в природе (изменения в погоде, растений зимой, поведение зверей и птиц);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    Знание детьми о безопасном поведении зимой во время прогулок;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  Участие в зимних забавах 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    Умение детей бережно относиться к природе, умение замечать   красоту зимней природы.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  Воспитание любознательности и эмоциональной отзывчивости.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н\s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143116"/>
            <a:ext cx="680307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АКТУАЛЬНОСТЬ</a:t>
            </a:r>
            <a:r>
              <a:rPr lang="ru-RU" b="1" i="1" dirty="0" smtClean="0"/>
              <a:t>:</a:t>
            </a:r>
            <a:r>
              <a:rPr lang="ru-RU" dirty="0" smtClean="0"/>
              <a:t> </a:t>
            </a:r>
            <a:r>
              <a:rPr lang="ru-RU" sz="1400" dirty="0" smtClean="0"/>
              <a:t>Все дети любят зиму, но не все задумываются, почему времена года сменяют друг друга, всем ли хорошо зимой, что было бы, если бы зимой не было снега. Предоставить детям возможность в течение двух месяцев работать над одной темой, чтобы получить ответы на интересующие их вопросы.</a:t>
            </a:r>
          </a:p>
          <a:p>
            <a:r>
              <a:rPr lang="ru-RU" sz="1400" dirty="0" smtClean="0"/>
              <a:t>          Поддерживая стремления детей к творчеству, проект поможет детям обогатить имеющиеся знания и навыки, даст возможность использовать их, пережить радость открытий, побед и успеха. Исходя из потребностей, интересов и предпочтений детей, работа над проектом позволит каждому ребенку продвинуться вперед и обеспечить выход каждого на свой более высокий уровень. Проект «Зимушка-зима» предоставляет большие возможности для творчества, развивает активность, самостоятельность, умение планировать, работать в коллективе.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85794"/>
            <a:ext cx="650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Продолжительность проекта: </a:t>
            </a:r>
            <a:r>
              <a:rPr lang="ru-RU" dirty="0" smtClean="0"/>
              <a:t>краткосрочный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Цель проекта: </a:t>
            </a:r>
            <a:r>
              <a:rPr lang="ru-RU" dirty="0" smtClean="0"/>
              <a:t>Расширение представлений детей о зиме. Формирование у детей представления о зимних природных явлениях, забавах, праздниках.</a:t>
            </a:r>
            <a:r>
              <a:rPr lang="ru-RU" b="1" i="1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н\272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5000" cy="69502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Реализация проекта</a:t>
            </a:r>
            <a:endParaRPr lang="ru-RU" sz="32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928670"/>
            <a:ext cx="80724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Беседа по картине: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Зимние забавы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2. Д/и «Чудесный мешочек»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3. Театрализация сказки: «Рукавичка»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Художественное творчество. </a:t>
            </a:r>
            <a:r>
              <a:rPr lang="ru-RU" sz="2800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Лепка: «Снеговик»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Художественное творчество. Аппликация «Елочка»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фон\711424_novogodnee-obyavl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7042" cy="6858000"/>
          </a:xfrm>
          <a:prstGeom prst="rect">
            <a:avLst/>
          </a:prstGeom>
          <a:noFill/>
        </p:spPr>
      </p:pic>
      <p:pic>
        <p:nvPicPr>
          <p:cNvPr id="1026" name="Picture 2" descr="C:\Users\1\Desktop\Новая папка\20190121_160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62" y="1071546"/>
            <a:ext cx="2571768" cy="1928826"/>
          </a:xfrm>
          <a:prstGeom prst="rect">
            <a:avLst/>
          </a:prstGeom>
          <a:noFill/>
        </p:spPr>
      </p:pic>
      <p:pic>
        <p:nvPicPr>
          <p:cNvPr id="1027" name="Picture 3" descr="C:\Users\1\Desktop\Новая папка\20190121_162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1071546"/>
            <a:ext cx="2643206" cy="1982405"/>
          </a:xfrm>
          <a:prstGeom prst="rect">
            <a:avLst/>
          </a:prstGeom>
          <a:noFill/>
        </p:spPr>
      </p:pic>
      <p:pic>
        <p:nvPicPr>
          <p:cNvPr id="1028" name="Picture 4" descr="C:\Users\1\Desktop\Новая папка\20190122_111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143116"/>
            <a:ext cx="2286016" cy="3048021"/>
          </a:xfrm>
          <a:prstGeom prst="rect">
            <a:avLst/>
          </a:prstGeom>
          <a:noFill/>
        </p:spPr>
      </p:pic>
      <p:pic>
        <p:nvPicPr>
          <p:cNvPr id="1029" name="Picture 5" descr="C:\Users\1\Desktop\Новая папка\20190110_1015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000504"/>
            <a:ext cx="2571768" cy="1928827"/>
          </a:xfrm>
          <a:prstGeom prst="rect">
            <a:avLst/>
          </a:prstGeom>
          <a:noFill/>
        </p:spPr>
      </p:pic>
      <p:pic>
        <p:nvPicPr>
          <p:cNvPr id="1030" name="Picture 6" descr="C:\Users\1\Desktop\Новая папка\20190121_141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929066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фон\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1439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1.Беседа: « Зима, зима – веселится детвора!».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2.Строительная игра:«Санки для зверят».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3.Инсценировка сказки «Колобок»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4.Художественное творчество. Аппликация «Снежинки»</a:t>
            </a:r>
          </a:p>
          <a:p>
            <a:r>
              <a:rPr lang="ru-RU" sz="2800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Художественное творчество.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Лепка: «Украсим елочные шарики»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фон\711424_novogodnee-obyavl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7042" cy="6858000"/>
          </a:xfrm>
          <a:prstGeom prst="rect">
            <a:avLst/>
          </a:prstGeom>
          <a:noFill/>
        </p:spPr>
      </p:pic>
      <p:pic>
        <p:nvPicPr>
          <p:cNvPr id="3" name="Picture 2" descr="C:\Users\1\Desktop\Новая папка\20190122_091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762270" cy="2071702"/>
          </a:xfrm>
          <a:prstGeom prst="rect">
            <a:avLst/>
          </a:prstGeom>
          <a:noFill/>
        </p:spPr>
      </p:pic>
      <p:pic>
        <p:nvPicPr>
          <p:cNvPr id="3074" name="Picture 2" descr="C:\Users\1\Desktop\Новая папка\20190117_165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71480"/>
            <a:ext cx="2411032" cy="3214710"/>
          </a:xfrm>
          <a:prstGeom prst="rect">
            <a:avLst/>
          </a:prstGeom>
          <a:noFill/>
        </p:spPr>
      </p:pic>
      <p:pic>
        <p:nvPicPr>
          <p:cNvPr id="3075" name="Picture 3" descr="C:\Users\1\Desktop\Новая папка\20190124_112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14422"/>
            <a:ext cx="2762237" cy="2071678"/>
          </a:xfrm>
          <a:prstGeom prst="rect">
            <a:avLst/>
          </a:prstGeom>
          <a:noFill/>
        </p:spPr>
      </p:pic>
      <p:pic>
        <p:nvPicPr>
          <p:cNvPr id="3076" name="Picture 4" descr="C:\Users\1\Desktop\Новая папка\20190110_101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946901"/>
            <a:ext cx="3000396" cy="2250298"/>
          </a:xfrm>
          <a:prstGeom prst="rect">
            <a:avLst/>
          </a:prstGeom>
          <a:noFill/>
        </p:spPr>
      </p:pic>
      <p:pic>
        <p:nvPicPr>
          <p:cNvPr id="3077" name="Picture 5" descr="C:\Users\1\Desktop\Новая папка\20190121_1407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3" y="3929066"/>
            <a:ext cx="3143271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фон\depositphotos_4604666-stock-illustration-snow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1.Рассматривание сюжетных картинок о зиме.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2.Художественное творчество. Рисование. «Елочные шарики»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3.Инсценировка  сказки:  «Репка»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4.Д/и «Оденем куклу на прогулку»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5. Рассматривание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иллюстраий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фон\711424_novogodnee-obyavl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7042" cy="6858000"/>
          </a:xfrm>
          <a:prstGeom prst="rect">
            <a:avLst/>
          </a:prstGeom>
          <a:noFill/>
        </p:spPr>
      </p:pic>
      <p:pic>
        <p:nvPicPr>
          <p:cNvPr id="2051" name="Picture 3" descr="C:\Users\1\Desktop\Новая папка\20190118_113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2786050" cy="2089538"/>
          </a:xfrm>
          <a:prstGeom prst="rect">
            <a:avLst/>
          </a:prstGeom>
          <a:noFill/>
        </p:spPr>
      </p:pic>
      <p:pic>
        <p:nvPicPr>
          <p:cNvPr id="2052" name="Picture 4" descr="C:\Users\1\Desktop\Новая папка\20190118_112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142984"/>
            <a:ext cx="2857488" cy="2143116"/>
          </a:xfrm>
          <a:prstGeom prst="rect">
            <a:avLst/>
          </a:prstGeom>
          <a:noFill/>
        </p:spPr>
      </p:pic>
      <p:pic>
        <p:nvPicPr>
          <p:cNvPr id="2053" name="Picture 5" descr="C:\Users\1\Desktop\Новая папка\20190121_140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214554"/>
            <a:ext cx="1982405" cy="2643206"/>
          </a:xfrm>
          <a:prstGeom prst="rect">
            <a:avLst/>
          </a:prstGeom>
          <a:noFill/>
        </p:spPr>
      </p:pic>
      <p:pic>
        <p:nvPicPr>
          <p:cNvPr id="2054" name="Picture 6" descr="C:\Users\1\Desktop\Новая папка\20190122_105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429000"/>
            <a:ext cx="2786050" cy="2089538"/>
          </a:xfrm>
          <a:prstGeom prst="rect">
            <a:avLst/>
          </a:prstGeom>
          <a:noFill/>
        </p:spPr>
      </p:pic>
      <p:pic>
        <p:nvPicPr>
          <p:cNvPr id="2055" name="Picture 7" descr="C:\Users\1\Desktop\Новая папка\20190122_105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429000"/>
            <a:ext cx="2838579" cy="21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фон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Спортивное </a:t>
            </a:r>
            <a:r>
              <a:rPr lang="ru-RU" sz="2800" b="1" dirty="0" smtClean="0"/>
              <a:t>развлечение </a:t>
            </a:r>
            <a:r>
              <a:rPr lang="ru-RU" sz="2800" b="1" dirty="0" smtClean="0"/>
              <a:t>«Зимние </a:t>
            </a:r>
            <a:r>
              <a:rPr lang="ru-RU" sz="2800" b="1" dirty="0" smtClean="0"/>
              <a:t>забавы»</a:t>
            </a:r>
            <a:endParaRPr lang="ru-RU" sz="2800" b="1" dirty="0"/>
          </a:p>
        </p:txBody>
      </p:sp>
      <p:pic>
        <p:nvPicPr>
          <p:cNvPr id="4098" name="Picture 2" descr="C:\Users\1\Desktop\Новая папка\20190124_085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3"/>
            <a:ext cx="3071834" cy="2303877"/>
          </a:xfrm>
          <a:prstGeom prst="rect">
            <a:avLst/>
          </a:prstGeom>
          <a:noFill/>
        </p:spPr>
      </p:pic>
      <p:pic>
        <p:nvPicPr>
          <p:cNvPr id="4099" name="Picture 3" descr="C:\Users\1\Desktop\Новая папка\20190124_090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2571767" cy="1928826"/>
          </a:xfrm>
          <a:prstGeom prst="rect">
            <a:avLst/>
          </a:prstGeom>
          <a:noFill/>
        </p:spPr>
      </p:pic>
      <p:pic>
        <p:nvPicPr>
          <p:cNvPr id="4100" name="Picture 4" descr="C:\Users\1\Desktop\Новая папка\20190124_090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929066"/>
            <a:ext cx="2571768" cy="1928827"/>
          </a:xfrm>
          <a:prstGeom prst="rect">
            <a:avLst/>
          </a:prstGeom>
          <a:noFill/>
        </p:spPr>
      </p:pic>
      <p:pic>
        <p:nvPicPr>
          <p:cNvPr id="4101" name="Picture 5" descr="C:\Users\1\Desktop\Новая папка\20190124_091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1876"/>
            <a:ext cx="3047989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176</Words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2019-01-27T06:23:53Z</dcterms:created>
  <dcterms:modified xsi:type="dcterms:W3CDTF">2019-01-27T13:23:06Z</dcterms:modified>
</cp:coreProperties>
</file>