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3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A130F-24F7-47CF-B208-657D7FB2DD0D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ADCF-69E5-446C-874E-DCED43FB8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41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0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4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121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098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86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07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47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67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81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055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91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4DDE4-4571-416A-956B-8231E72967C7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9464-69C3-4DB6-909D-BBDDEBECF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98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дошкольное общеобразовательное учреждение «Детский сад № 40»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ОО «Познавательное развитие»</a:t>
            </a:r>
            <a:br>
              <a:rPr lang="ru-RU" dirty="0" smtClean="0"/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ФЭМП 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тему: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«Что лишнее ?»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 младшая группа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Торопкина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Т.В.,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воспитатель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1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996951"/>
            <a:ext cx="8712968" cy="2088233"/>
          </a:xfrm>
        </p:spPr>
        <p:txBody>
          <a:bodyPr>
            <a:normAutofit/>
          </a:bodyPr>
          <a:lstStyle/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7504" y="1268760"/>
            <a:ext cx="8784976" cy="2160240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учить выделять сходства и различия между предметами.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9043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683568" y="332657"/>
            <a:ext cx="7848872" cy="7200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лишнее 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573863" y="1484784"/>
            <a:ext cx="5983845" cy="511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8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9700" y="1052736"/>
            <a:ext cx="6324600" cy="488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63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722313" y="476672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Покажи квадрат, круг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треугольник.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9849"/>
            <a:ext cx="8280920" cy="369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54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Муниципальное дошкольное общеобразовательное учреждение «Детский сад № 40»  ОО «Познавательное развитие» ФЭМП  на тему:  «Что лишнее ?» 1 младшая группа                                                       выполнила: Торопкина Т.В.,                                                                  воспитатель </vt:lpstr>
      <vt:lpstr> 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общеобразовательное учреждение «Детский сад № 40»     ФЭМП  1 младшая группа</dc:title>
  <dc:creator>User</dc:creator>
  <cp:lastModifiedBy>UserPC</cp:lastModifiedBy>
  <cp:revision>15</cp:revision>
  <dcterms:created xsi:type="dcterms:W3CDTF">2020-05-17T16:03:01Z</dcterms:created>
  <dcterms:modified xsi:type="dcterms:W3CDTF">2020-05-19T20:09:20Z</dcterms:modified>
</cp:coreProperties>
</file>