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74" r:id="rId7"/>
    <p:sldId id="265" r:id="rId8"/>
    <p:sldId id="270" r:id="rId9"/>
    <p:sldId id="271" r:id="rId10"/>
    <p:sldId id="266" r:id="rId11"/>
    <p:sldId id="276" r:id="rId12"/>
    <p:sldId id="273" r:id="rId13"/>
    <p:sldId id="277" r:id="rId14"/>
    <p:sldId id="278" r:id="rId15"/>
    <p:sldId id="279" r:id="rId16"/>
    <p:sldId id="280" r:id="rId17"/>
    <p:sldId id="28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02.11.23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32330116" TargetMode="External"/><Relationship Id="rId2" Type="http://schemas.openxmlformats.org/officeDocument/2006/relationships/hyperlink" Target="https://learningapps.org/3232008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32314779" TargetMode="External"/><Relationship Id="rId2" Type="http://schemas.openxmlformats.org/officeDocument/2006/relationships/hyperlink" Target="https://learningapps.org/32314273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14291288664423564884" TargetMode="External"/><Relationship Id="rId2" Type="http://schemas.openxmlformats.org/officeDocument/2006/relationships/hyperlink" Target="https://yandex.ru/video/preview/18100028611175893622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4400174119576652236" TargetMode="External"/><Relationship Id="rId2" Type="http://schemas.openxmlformats.org/officeDocument/2006/relationships/hyperlink" Target="https://yandex.ru/video/preview/165745564675564851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FuS3W0pr3w9seA" TargetMode="External"/><Relationship Id="rId2" Type="http://schemas.openxmlformats.org/officeDocument/2006/relationships/hyperlink" Target="https://disk.yandex.ru/i/3uhvXalZ2sWN2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i/4PXiJIi8EtNeS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 «Детский сад комбинированного вида «Золушка»  МБДОУ «Детский сад «Планета детства» комбинированного вида»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Чамзинского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7920880" cy="41044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Мэджик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бокс «Школа профессий»: по темам «Ателье», «Кондитерская»</a:t>
            </a:r>
          </a:p>
          <a:p>
            <a:pPr algn="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Автор-составитель: воспитатель </a:t>
            </a:r>
          </a:p>
          <a:p>
            <a:pPr algn="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Столярова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Нина Юрьевна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 на интерактивные дидактические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24936" cy="43924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Дидактическое упражнение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ПАРУ: «Инструменты для работы кондитера»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наблюдательность, внимание, тонкость зрительного восприятия, умение подбирать парную картинку; закрепить названия инструментов для работы кондитера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https://learningapps.org/32320085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Дидактическое упражнение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ПРАВИЛЬНО ИНСТРУМЕНТ!»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закрепить названия инструментов для работы кондитера.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https://learningapps.org/32330116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48740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Дидактическое упражнение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ПАРУ: «Инструменты для шитья»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наблюдательность, внимание, тонкость зрительного восприятия, умение подбирать парную картинку; закрепить названия инструментов для швейных работ.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https://learningapps.org/32314273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Дидактическое упражнение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умение находить четвертый лишний предмет и объяснять, почему он лишний, развивать умение классифицировать предметы по теме «Ателье».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https://learningapps.org/32314779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«Подбери ткань к одежде»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584176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«Подбери заплатку к одежде»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4" descr="fb829337-b54b-42b9-ad8f-bd2438990f5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4040188" cy="2710681"/>
          </a:xfrm>
        </p:spPr>
      </p:pic>
      <p:pic>
        <p:nvPicPr>
          <p:cNvPr id="8" name="Содержимое 5" descr="6ddaa472-f1f3-46be-9bc2-03384b48fe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48881"/>
            <a:ext cx="4041775" cy="27110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применение боксов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8e69a97-6eda-444d-ba90-beb1f82139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3606" y="1600200"/>
            <a:ext cx="3405787" cy="4525963"/>
          </a:xfrm>
        </p:spPr>
      </p:pic>
      <p:pic>
        <p:nvPicPr>
          <p:cNvPr id="6" name="Содержимое 5" descr="9cccd5b5-f5ff-4524-9c0c-7d87b33a5fc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4606" y="1600200"/>
            <a:ext cx="340578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48ff82b-620e-4aa5-a01e-83b97d670cc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2560"/>
          <a:stretch>
            <a:fillRect/>
          </a:stretch>
        </p:blipFill>
        <p:spPr>
          <a:xfrm>
            <a:off x="755576" y="1412776"/>
            <a:ext cx="3870402" cy="4680520"/>
          </a:xfrm>
        </p:spPr>
      </p:pic>
      <p:pic>
        <p:nvPicPr>
          <p:cNvPr id="8" name="Содержимое 7" descr="WhatsApp Image 2023-11-01 at 17.06.2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6085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4d5db40-f137-45ad-85c2-5530d31413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8666" y="1052736"/>
            <a:ext cx="3805070" cy="5073427"/>
          </a:xfrm>
        </p:spPr>
      </p:pic>
      <p:pic>
        <p:nvPicPr>
          <p:cNvPr id="6" name="Содержимое 5" descr="89308445-65ab-4b37-a60e-94386d3519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13672" y="1124744"/>
            <a:ext cx="3751064" cy="500141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bb50991-2af7-416c-bccc-5cf65630ce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394472" cy="4525963"/>
          </a:xfrm>
        </p:spPr>
      </p:pic>
      <p:pic>
        <p:nvPicPr>
          <p:cNvPr id="6" name="Содержимое 5" descr="35fd56a6-4682-4d21-a1de-bba5f486338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196752"/>
            <a:ext cx="4806453" cy="36048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ae41945-d97f-400a-88c8-664487131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196752"/>
            <a:ext cx="3697058" cy="4929411"/>
          </a:xfrm>
        </p:spPr>
      </p:pic>
      <p:pic>
        <p:nvPicPr>
          <p:cNvPr id="6" name="Содержимое 5" descr="610ec819-ca88-4ac5-b7e7-37d5635a838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65192"/>
            <a:ext cx="3720728" cy="496097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«Школа профессий»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Мэджик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бокс «Кондитерская»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c4d0098-ad78-4449-9da1-b5b54729d1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040188" cy="27078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792088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Мэджик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бокс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«Ателье»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fde92963-2351-46c8-b980-2d6a2b9e5d8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041775" cy="27110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бокса</a:t>
            </a:r>
            <a:endParaRPr lang="ru-RU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1369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Информационный блок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81369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Масстер-класс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93096"/>
            <a:ext cx="8136904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Материалы для продуктивной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661248"/>
            <a:ext cx="8136904" cy="8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Игровые задания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 на ознакомительную информацию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профессиям на тему: «Ателье»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424936" cy="388843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Специальный выпуск авторской, детской, развлекательно – познавательной телепередачи Марии Карпинской «Мир глазами детей»: профессия швея» </a:t>
            </a:r>
            <a:r>
              <a:rPr lang="ru-RU" sz="45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https://yandex.ru/video/preview/18100028611175893622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Мультсериал «</a:t>
            </a:r>
            <a:r>
              <a:rPr lang="ru-RU" sz="51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Навигатум</a:t>
            </a: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Калейдоскоп профессий» - серия «Профессия Закройщик» </a:t>
            </a:r>
            <a:r>
              <a:rPr lang="ru-RU" sz="45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https://yandex.ru/video/preview/14291288664423564884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640960" cy="194421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 на ознакомительную информацию по профессиям на тему: «Кондитерская»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568952" cy="38884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Мультсериал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Навигатум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Калейдоскоп профессий» - серия «Профессия Кондитер»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https://yandex.ru/video/preview/1657455646755648513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Мультсериал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Навигатум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Калейдоскоп профессий» - серия «Профессия Повар и Кондитер»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https://yandex.ru/video/preview/4400174119576652236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186808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Коллекция тканей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47667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Коллекция специй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d6b10d44-ee01-4b0c-8ae7-627f6cc4f5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842639" cy="4134446"/>
          </a:xfrm>
        </p:spPr>
      </p:pic>
      <p:pic>
        <p:nvPicPr>
          <p:cNvPr id="8" name="Содержимое 5" descr="da044385-db4c-4b21-82e9-ab564cba2d9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223558" cy="41044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64896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 на видео мастер-классы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064896" cy="410445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Видео-инструкция по изготовлению аппликации «Платье для куклы»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https://disk.yandex.ru/i/3uhvXalZ2sWN2w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 – инструкция «Что такое мерки, как их снять с куклы?»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https://disk.yandex.ru/i/FuS3W0pr3w9seA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 рецепт «Шоколадные кексы»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https://disk.yandex.ru/i/4PXiJIi8EtNeSA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задания к боксу «Ателье»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«Смоделируй платье для куклы»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«Сними мерки у куклы»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473c92ac-8a34-4949-9022-6a77bb497d1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464587" y="1862590"/>
            <a:ext cx="2402649" cy="3951288"/>
          </a:xfrm>
        </p:spPr>
      </p:pic>
      <p:pic>
        <p:nvPicPr>
          <p:cNvPr id="7" name="Содержимое 3" descr="f57079f2-6a95-4965-8c2f-3e0ba50548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4040188" cy="24917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«Пришей пуговицу»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c128f8f-f53d-403d-93be-a136b091cb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1521"/>
            <a:ext cx="8229600" cy="37033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388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СП «Детский сад комбинированного вида «Золушка»  МБДОУ «Детский сад «Планета детства» комбинированного вида» Чамзинского муниципального района </vt:lpstr>
      <vt:lpstr> «Школа профессий»</vt:lpstr>
      <vt:lpstr>Структура бокса</vt:lpstr>
      <vt:lpstr>Ссылки на ознакомительную информацию  по профессиям на тему: «Ателье» </vt:lpstr>
      <vt:lpstr>Ссылки на ознакомительную информацию по профессиям на тему: «Кондитерская» </vt:lpstr>
      <vt:lpstr>Слайд 6</vt:lpstr>
      <vt:lpstr>Ссылки на видео мастер-классы</vt:lpstr>
      <vt:lpstr>Игровые задания к боксу «Ателье»</vt:lpstr>
      <vt:lpstr>«Пришей пуговицу»</vt:lpstr>
      <vt:lpstr>Ссылки на интерактивные дидактические игры</vt:lpstr>
      <vt:lpstr>Слайд 11</vt:lpstr>
      <vt:lpstr>Дидактические игры</vt:lpstr>
      <vt:lpstr>Практическое применение боксов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комбинированного вида «Золушка»  МБДОУ «Детский сад «Планета детства» комбинированного вида» Чамзинского муниципального района </dc:title>
  <dc:creator>Пользователь</dc:creator>
  <cp:lastModifiedBy>Пользователь</cp:lastModifiedBy>
  <cp:revision>16</cp:revision>
  <dcterms:created xsi:type="dcterms:W3CDTF">2023-11-02T12:44:30Z</dcterms:created>
  <dcterms:modified xsi:type="dcterms:W3CDTF">2023-11-02T17:10:15Z</dcterms:modified>
</cp:coreProperties>
</file>