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9" r:id="rId4"/>
    <p:sldId id="260" r:id="rId5"/>
    <p:sldId id="266" r:id="rId6"/>
    <p:sldId id="261" r:id="rId7"/>
    <p:sldId id="267" r:id="rId8"/>
    <p:sldId id="268" r:id="rId9"/>
    <p:sldId id="256" r:id="rId10"/>
    <p:sldId id="270" r:id="rId11"/>
    <p:sldId id="271" r:id="rId12"/>
    <p:sldId id="264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97FF"/>
    <a:srgbClr val="760000"/>
    <a:srgbClr val="D68B1C"/>
    <a:srgbClr val="FF9E1D"/>
    <a:srgbClr val="253600"/>
    <a:srgbClr val="552579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2360065"/>
            <a:ext cx="7940661" cy="763525"/>
          </a:xfr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6" y="3581705"/>
            <a:ext cx="7940661" cy="76352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374900"/>
            <a:ext cx="80768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596540"/>
            <a:ext cx="8076895" cy="4581150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19" y="833015"/>
            <a:ext cx="6719019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1749245"/>
            <a:ext cx="6719019" cy="427574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882907"/>
            <a:ext cx="4040188" cy="639762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rgbClr val="2597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0188" cy="3035058"/>
          </a:xfrm>
        </p:spPr>
        <p:txBody>
          <a:bodyPr/>
          <a:lstStyle>
            <a:lvl1pPr algn="l">
              <a:defRPr sz="2400">
                <a:solidFill>
                  <a:srgbClr val="002060"/>
                </a:solidFill>
              </a:defRPr>
            </a:lvl1pPr>
            <a:lvl2pPr algn="l">
              <a:defRPr sz="2000">
                <a:solidFill>
                  <a:srgbClr val="002060"/>
                </a:solidFill>
              </a:defRPr>
            </a:lvl2pPr>
            <a:lvl3pPr algn="l">
              <a:defRPr sz="1800">
                <a:solidFill>
                  <a:srgbClr val="002060"/>
                </a:solidFill>
              </a:defRPr>
            </a:lvl3pPr>
            <a:lvl4pPr algn="l">
              <a:defRPr sz="1600">
                <a:solidFill>
                  <a:srgbClr val="002060"/>
                </a:solidFill>
              </a:defRPr>
            </a:lvl4pPr>
            <a:lvl5pPr algn="l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882907"/>
            <a:ext cx="4041775" cy="639762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rgbClr val="2597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12770"/>
            <a:ext cx="4041775" cy="3035058"/>
          </a:xfrm>
        </p:spPr>
        <p:txBody>
          <a:bodyPr/>
          <a:lstStyle>
            <a:lvl1pPr algn="l">
              <a:defRPr sz="2400">
                <a:solidFill>
                  <a:srgbClr val="002060"/>
                </a:solidFill>
              </a:defRPr>
            </a:lvl1pPr>
            <a:lvl2pPr algn="l">
              <a:defRPr sz="2000">
                <a:solidFill>
                  <a:srgbClr val="002060"/>
                </a:solidFill>
              </a:defRPr>
            </a:lvl2pPr>
            <a:lvl3pPr algn="l">
              <a:defRPr sz="1800">
                <a:solidFill>
                  <a:srgbClr val="002060"/>
                </a:solidFill>
              </a:defRPr>
            </a:lvl3pPr>
            <a:lvl4pPr algn="l">
              <a:defRPr sz="1600">
                <a:solidFill>
                  <a:srgbClr val="002060"/>
                </a:solidFill>
              </a:defRPr>
            </a:lvl4pPr>
            <a:lvl5pPr algn="l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8966" y="2360065"/>
            <a:ext cx="7940661" cy="76352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Проект в старшей группе № 6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r>
              <a:rPr lang="ru-RU" sz="12000" b="1" dirty="0" smtClean="0"/>
              <a:t>ЮНЫЕ ИССЛЕДОВАТЕЛИ</a:t>
            </a:r>
          </a:p>
          <a:p>
            <a:pPr algn="ctr"/>
            <a:r>
              <a:rPr lang="ru-RU" sz="9600" b="1" dirty="0" smtClean="0"/>
              <a:t>Воспитатель: </a:t>
            </a:r>
            <a:r>
              <a:rPr lang="ru-RU" sz="9600" b="1" dirty="0" err="1" smtClean="0"/>
              <a:t>Радайкина</a:t>
            </a:r>
            <a:r>
              <a:rPr lang="ru-RU" sz="9600" b="1" dirty="0" smtClean="0"/>
              <a:t> О.А.</a:t>
            </a:r>
            <a:endParaRPr lang="ru-RU" sz="9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59785" y="374900"/>
            <a:ext cx="591129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МАДОУ «Центр развития ребенка-детский сад №2» </a:t>
            </a:r>
            <a:r>
              <a:rPr lang="ru-RU" sz="1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г.о</a:t>
            </a:r>
            <a:r>
              <a:rPr lang="ru-RU" sz="1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 Саранск</a:t>
            </a:r>
            <a:endParaRPr lang="ru-RU" sz="1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7726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854" y="-41005"/>
            <a:ext cx="4893078" cy="652410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41005"/>
            <a:ext cx="4814361" cy="641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90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195"/>
            <a:ext cx="4823680" cy="64315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705" y="222195"/>
            <a:ext cx="4914443" cy="65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2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560" y="-83215"/>
            <a:ext cx="5319350" cy="3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744" y="2970884"/>
            <a:ext cx="5050596" cy="378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50" y="2837279"/>
            <a:ext cx="5237011" cy="392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79" y="-340528"/>
            <a:ext cx="4759180" cy="356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73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9786" y="1749245"/>
            <a:ext cx="7787954" cy="42757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/>
              <a:t>                 </a:t>
            </a:r>
          </a:p>
          <a:p>
            <a:pPr marL="0" indent="0">
              <a:buNone/>
            </a:pPr>
            <a:r>
              <a:rPr lang="ru-RU" sz="4800" b="1" dirty="0"/>
              <a:t> </a:t>
            </a:r>
            <a:r>
              <a:rPr lang="ru-RU" sz="4800" b="1" dirty="0" smtClean="0"/>
              <a:t>              СПАСИБО </a:t>
            </a:r>
          </a:p>
          <a:p>
            <a:pPr marL="0" indent="0">
              <a:buNone/>
            </a:pPr>
            <a:r>
              <a:rPr lang="ru-RU" sz="4800" b="1" smtClean="0"/>
              <a:t>          ЗА </a:t>
            </a:r>
            <a:r>
              <a:rPr lang="ru-RU" sz="4800" b="1" dirty="0" smtClean="0"/>
              <a:t>ВНИМАНИЕ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19868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Актуальность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>
                <a:ea typeface="Calibri"/>
                <a:cs typeface="Times New Roman"/>
              </a:rPr>
              <a:t>Ребенку-дошкольнику по природе присуща ориентация на познание окружающего мира и экспериментирование с объектами и явлениями реальности.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>
                <a:ea typeface="Calibri"/>
                <a:cs typeface="Times New Roman"/>
              </a:rPr>
              <a:t>Экспериментирование как специально-организованная деятельность способствует становлению целостной картины мира ребенка дошкольного возраста и основ культурного познания им окружающего мира.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>
                <a:ea typeface="Calibri"/>
                <a:cs typeface="Times New Roman"/>
              </a:rPr>
              <a:t>ФГОС ДО: …Познавательное развитие предполагает развитие интересов детей, любознательности и познавательной мотивации; формирование познавательных действий, становление сознания; развитие воображения и творческой активности; 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</a:t>
            </a:r>
          </a:p>
          <a:p>
            <a:pPr marL="3657600" lvl="8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Цели и задачи проекта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Расширить знания детей об окружающем мире через опытно-экспериментальную деятельность, воспитывать любознательность, активность, формировать знания о науке, профессиях.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55" y="222195"/>
            <a:ext cx="8704183" cy="1374345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Формы работы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4375" y="1749245"/>
            <a:ext cx="6719019" cy="4275740"/>
          </a:xfrm>
        </p:spPr>
        <p:txBody>
          <a:bodyPr/>
          <a:lstStyle/>
          <a:p>
            <a:pPr lvl="0"/>
            <a:r>
              <a:rPr lang="ru-RU" dirty="0"/>
              <a:t>Занятия;</a:t>
            </a:r>
          </a:p>
          <a:p>
            <a:pPr lvl="0"/>
            <a:r>
              <a:rPr lang="ru-RU" dirty="0"/>
              <a:t>Эксперименты;</a:t>
            </a:r>
          </a:p>
          <a:p>
            <a:pPr lvl="0"/>
            <a:r>
              <a:rPr lang="ru-RU" dirty="0"/>
              <a:t>Беседы;</a:t>
            </a:r>
          </a:p>
          <a:p>
            <a:pPr lvl="0"/>
            <a:r>
              <a:rPr lang="ru-RU" dirty="0"/>
              <a:t>Наблюдение и труд;</a:t>
            </a:r>
          </a:p>
          <a:p>
            <a:pPr lvl="0"/>
            <a:r>
              <a:rPr lang="ru-RU" dirty="0"/>
              <a:t>Работа в лаборатории.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8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560" y="-388625"/>
            <a:ext cx="9458560" cy="709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34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55" y="222196"/>
            <a:ext cx="6871725" cy="9162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560" y="3259045"/>
            <a:ext cx="6398974" cy="359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560" y="-20058"/>
            <a:ext cx="5831156" cy="327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180" y="-4575"/>
            <a:ext cx="5802790" cy="326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410" y="3276295"/>
            <a:ext cx="6245694" cy="3512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12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72"/>
            <a:ext cx="5558519" cy="312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023" y="2962249"/>
            <a:ext cx="6644992" cy="3737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9258"/>
            <a:ext cx="2290575" cy="407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590" y="118270"/>
            <a:ext cx="5016500" cy="282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0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23" y="0"/>
            <a:ext cx="5700184" cy="42751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308" y="2665475"/>
            <a:ext cx="5335525" cy="400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57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2360065"/>
            <a:ext cx="7940660" cy="763525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3581705"/>
            <a:ext cx="7940660" cy="763525"/>
          </a:xfrm>
        </p:spPr>
        <p:txBody>
          <a:bodyPr>
            <a:noAutofit/>
          </a:bodyPr>
          <a:lstStyle/>
          <a:p>
            <a:r>
              <a:rPr lang="ru-RU" dirty="0"/>
              <a:t>«Юные исследователи»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748" y="2207360"/>
            <a:ext cx="7775831" cy="129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91"/>
            <a:ext cx="5089039" cy="67853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410" y="-2"/>
            <a:ext cx="4976854" cy="663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201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Проект в старшей группе № 6</vt:lpstr>
      <vt:lpstr>Актуальность</vt:lpstr>
      <vt:lpstr>Цели и задачи проекта</vt:lpstr>
      <vt:lpstr>Формы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vospital</cp:lastModifiedBy>
  <cp:revision>69</cp:revision>
  <dcterms:created xsi:type="dcterms:W3CDTF">2013-08-21T19:17:07Z</dcterms:created>
  <dcterms:modified xsi:type="dcterms:W3CDTF">2023-02-20T14:57:20Z</dcterms:modified>
</cp:coreProperties>
</file>