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3" r:id="rId3"/>
    <p:sldId id="277" r:id="rId4"/>
    <p:sldId id="258" r:id="rId5"/>
    <p:sldId id="278" r:id="rId6"/>
    <p:sldId id="257" r:id="rId7"/>
    <p:sldId id="279" r:id="rId8"/>
    <p:sldId id="261" r:id="rId9"/>
    <p:sldId id="280" r:id="rId10"/>
    <p:sldId id="259" r:id="rId11"/>
    <p:sldId id="281" r:id="rId12"/>
    <p:sldId id="260" r:id="rId13"/>
    <p:sldId id="282" r:id="rId14"/>
    <p:sldId id="265" r:id="rId15"/>
    <p:sldId id="283" r:id="rId16"/>
    <p:sldId id="266" r:id="rId17"/>
    <p:sldId id="284" r:id="rId18"/>
    <p:sldId id="262" r:id="rId19"/>
    <p:sldId id="285" r:id="rId20"/>
    <p:sldId id="264" r:id="rId21"/>
    <p:sldId id="286" r:id="rId22"/>
    <p:sldId id="267" r:id="rId23"/>
    <p:sldId id="287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6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822F61-AA9F-461F-B4E3-4EB8A7B51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CA0898-D7AB-46C4-8B49-D7D53A556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571981-B171-440C-B389-25C7B81B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7A1727-FCB4-4F6D-8F99-DBABE6DF8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029C55-E503-480D-AE01-DCBBF1A9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2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51916D-01C0-417A-A408-F35DF4A3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30A787-8D35-46DE-8531-9FE75DADD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DFCF31-DA78-4218-8A13-61A12CDF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136FEF-72EA-4043-A00C-46F7174A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9D5FA2-6F4F-4799-BB06-68A9B07A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4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268713B-CF7B-4075-A95E-43E849EC4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83BA2C-713D-4B86-8D84-B94252F17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8FC46B-9299-46DE-9DC1-4A1AE5FE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F36C7E-7E08-438C-99EF-6D1B16E7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99BD01-7FD0-4DB2-B7D6-BE5F06D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B79B28-EAEC-4DE1-BB9F-81EE5794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3EA29D-6EFE-4CF0-9672-2E46FBDE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8BD241-09DE-4E68-9373-B31FF4F3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69E130-038F-44CC-8AA3-5719C56A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1007AF-B6EA-4375-83FD-C7CEDF4F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08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758F13-AE7C-4BF8-8465-B0EDFE82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FDB8E4-3DA3-4C81-BDEE-D72067BBE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FBA11D-63EB-412F-834C-625BEE5C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131DBA-4FEC-4FF1-9CD1-2C1EEBEC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E035A95-864D-48C6-9991-998D5AAC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7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1E9148-EDB6-4249-A9EB-F005B20C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36B0D2-905E-45D6-89A4-0C3A36B61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DA5E4F-67C1-4597-92A1-8717D24A8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9A3A04-2E85-45DF-97D9-BD990145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837885-82CE-41E0-9919-437F57CB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9915DFB-A1BB-442F-B9F6-70227AD5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81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A158F7-8E99-46C4-A7E0-819211B9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7B94003-E79C-4297-8F77-0FA477572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CB1B6C8-9F37-40E7-9221-585A5868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E34D466-D458-4FB5-A7D0-5852E3A98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269D547-F125-4CB4-8095-4820CAEF1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1D9EE0F-1B93-4F46-ADCC-E707FD04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5571044-C4DF-415C-B713-6F485FAC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5162234-DAE0-4F5F-A933-11DD1CB0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3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4BF7DE-E948-40BD-BEE2-054A0B75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1A6A1BD-19DC-4791-A0A5-79725D37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0A15276-3FF9-4C56-ABB4-9DC0530D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08A0A95-57D4-4CE2-B9AF-68BC4B1D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8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8819A18-0C43-4322-8D90-C094932B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30BBDDD-97B4-4240-9D21-01F9C9C3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C142E5-0453-478A-9063-1490DB6E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9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5F8DC-EDBC-4285-950F-3907725B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AE16A2-0B58-4592-A566-91E30F07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C485D2-FFE8-49F6-B59A-BE5178E73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312C3A-9F0C-41C6-987A-89CBD7111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BFE7AB-9C6A-4D32-B34B-5772F058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DA5A4C2-AB1F-4E75-B9E6-2CCF6BE9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7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1FD597-9EB8-464B-84F8-9C558096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0651997-FC84-4B75-A0B8-06FF6B1FA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9A317C-B90A-48F8-A336-FA05C5460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313913-A34B-4BA5-96CF-3ABF6BD5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31A488-6005-4025-BF3F-9BAB627C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371194-8B8D-4F22-B5FB-28C28C87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36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3A86C2-3062-40AA-B1B5-201765D1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5BBCD4-568D-44CD-9362-3D32DF70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B5B09D-8A24-4474-8CC5-E6CFD8C38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A8E4D-AB89-4923-B3C9-3B9896B35E95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C8045C-0568-4133-ACBF-FE88158FC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35C23C-3D32-4F1E-BB3A-776ADB874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07BB-9077-481D-BB1D-B495AAA4B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3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7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E0CF03-C40F-4AA6-B88D-83EAE2C9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5999" y="668215"/>
            <a:ext cx="5031545" cy="439617"/>
          </a:xfrm>
        </p:spPr>
        <p:txBody>
          <a:bodyPr>
            <a:normAutofit/>
          </a:bodyPr>
          <a:lstStyle/>
          <a:p>
            <a:pPr algn="ctr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711B1B-77AC-4739-8D8B-3AA1D194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208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FB9154-80E5-4D5E-92D4-9A924B4F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4905" y="513567"/>
            <a:ext cx="7849773" cy="508537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900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2900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«Детский сад № 125 комбинированного вида»</a:t>
            </a:r>
            <a:r>
              <a:rPr lang="ru-RU" sz="2900" cap="small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</a:t>
            </a:r>
            <a:br>
              <a:rPr lang="ru-RU" sz="2900" cap="small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lang="ru-RU" sz="2000" cap="small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lang="ru-RU" sz="2000" cap="small" dirty="0">
                <a:solidFill>
                  <a:prstClr val="black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endParaRPr lang="ru-RU" sz="2000" cap="small" dirty="0" smtClean="0">
              <a:solidFill>
                <a:prstClr val="black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endParaRPr lang="ru-RU" sz="7200" b="1" dirty="0" smtClean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Нетрадиционные 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техники </a:t>
            </a: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рисования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для детей младшего возраста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algn="r"/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Пронина Т.А., 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17188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A60E63-D80F-4E68-8820-CE65F551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2A1D8A-351D-4910-B676-C4CAEF2F1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853"/>
          <a:stretch/>
        </p:blipFill>
        <p:spPr>
          <a:xfrm>
            <a:off x="8665952" y="1179995"/>
            <a:ext cx="2630006" cy="23400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CBF147-014D-44E6-8E3F-030A21932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r="1884" b="6021"/>
          <a:stretch/>
        </p:blipFill>
        <p:spPr>
          <a:xfrm>
            <a:off x="3700709" y="2028671"/>
            <a:ext cx="2395291" cy="2951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56887F8-390D-4C93-BA03-CBD9D4453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1437" y="2393304"/>
            <a:ext cx="2953567" cy="22151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5E8F6B9-FF72-4334-9589-FDCD1F069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r="12205" b="2153"/>
          <a:stretch/>
        </p:blipFill>
        <p:spPr>
          <a:xfrm>
            <a:off x="838199" y="1182483"/>
            <a:ext cx="2590239" cy="23400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B00F986-895A-4AE9-89A0-23FE8A5E0F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159" r="13250" b="-1991"/>
          <a:stretch/>
        </p:blipFill>
        <p:spPr>
          <a:xfrm>
            <a:off x="8705718" y="3733472"/>
            <a:ext cx="2590240" cy="25289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86A2B4B-0C7E-42D4-8DED-38257566BD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r="7330"/>
          <a:stretch/>
        </p:blipFill>
        <p:spPr>
          <a:xfrm rot="10800000">
            <a:off x="838198" y="3788570"/>
            <a:ext cx="2648085" cy="2383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6C6C95-E188-430B-9896-2D4EDECD37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38" y="143784"/>
            <a:ext cx="3780189" cy="11682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AC94E-74C5-4382-AD2B-7897FF20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628"/>
            <a:ext cx="10515600" cy="1031855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поролоном</a:t>
            </a:r>
          </a:p>
        </p:txBody>
      </p:sp>
    </p:spTree>
    <p:extLst>
      <p:ext uri="{BB962C8B-B14F-4D97-AF65-F5344CB8AC3E}">
        <p14:creationId xmlns:p14="http://schemas.microsoft.com/office/powerpoint/2010/main" val="323668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4113" y="2274838"/>
            <a:ext cx="11001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sz="3600" b="1" i="0" dirty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13" y="-495151"/>
            <a:ext cx="110018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Поролон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можно брать разной формы, в зависимости от задач, которые стоят перед вами. Он может быть прямоугольной, квадратной формы, с закругленным кончиком, круглый и т. д. Эта техника позволяет многократно изображать один и тот же предмет, составляя из его отпечатков самые разные композиции, украшая ими открытки, салфетки, платки.</a:t>
            </a:r>
          </a:p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Также поролоном можно рисовать внутри трафарета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69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06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083B68-EB39-4DB6-B944-D21198FC1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6512" b="5324"/>
          <a:stretch/>
        </p:blipFill>
        <p:spPr>
          <a:xfrm>
            <a:off x="4467076" y="1388441"/>
            <a:ext cx="3343424" cy="27654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E90AA7-ED6B-40A2-BE01-64C7B77B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76" y="4275230"/>
            <a:ext cx="3371559" cy="25286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F84C6F-A787-4681-9E85-F729F518D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3889" y="2326430"/>
            <a:ext cx="4353030" cy="3264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55CC35-6C08-466D-9E5E-F6B5BDB8A7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3902" r="8974" b="1431"/>
          <a:stretch/>
        </p:blipFill>
        <p:spPr>
          <a:xfrm>
            <a:off x="1082042" y="1782301"/>
            <a:ext cx="2931942" cy="4353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B1BEC4-7EF3-4BC0-AF4B-857DDD1B4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6" y="54101"/>
            <a:ext cx="4814207" cy="11930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9614"/>
            <a:ext cx="10199915" cy="1568055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морковкой</a:t>
            </a:r>
          </a:p>
        </p:txBody>
      </p:sp>
    </p:spTree>
    <p:extLst>
      <p:ext uri="{BB962C8B-B14F-4D97-AF65-F5344CB8AC3E}">
        <p14:creationId xmlns:p14="http://schemas.microsoft.com/office/powerpoint/2010/main" val="702345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Arial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612845"/>
            <a:ext cx="110598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своей работе использую штамп, сделанный из овощей. Малышам удобнее всего держать в руках не круглые, а продолговатые овощи (картофель, морковь, свекла). Мы остановились на моркови и нарисовали клубочки, с которыми котенок играл тайком от бабушки, а также спелые яблоки, растущие на яблоне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99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" y="7356"/>
            <a:ext cx="12192000" cy="68506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3DF6CE-00B5-4918-9194-21767D0D4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07" r="12821" b="5324"/>
          <a:stretch/>
        </p:blipFill>
        <p:spPr>
          <a:xfrm>
            <a:off x="4355209" y="2372356"/>
            <a:ext cx="3398095" cy="31331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EA330B-94D3-4C6F-9BE0-E59FA6E99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7927762" y="4275000"/>
            <a:ext cx="3448821" cy="2448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055D8E-E742-4497-BA71-74AE7B7CE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1" y="1390382"/>
            <a:ext cx="3398095" cy="25485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1DADF4-06C1-4F41-B371-516182421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" y="4119514"/>
            <a:ext cx="3398097" cy="25485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570BA51-C15A-493B-A2EC-AB1B274BC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80" y="1393471"/>
            <a:ext cx="3448820" cy="2726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776886-D2AE-4E6A-876E-98951E18C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44337" y="20149"/>
            <a:ext cx="4458798" cy="13702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F1853B-D931-4E55-9A72-4B0420786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57" y="-4669"/>
            <a:ext cx="2790357" cy="16266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65" y="359862"/>
            <a:ext cx="10216243" cy="82999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втулкой от туалетной бумаги</a:t>
            </a:r>
          </a:p>
        </p:txBody>
      </p:sp>
    </p:spTree>
    <p:extLst>
      <p:ext uri="{BB962C8B-B14F-4D97-AF65-F5344CB8AC3E}">
        <p14:creationId xmlns:p14="http://schemas.microsoft.com/office/powerpoint/2010/main" val="132328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6057" y="58847"/>
            <a:ext cx="111614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Рисование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втулкой от туалетной бумаги очень простая техника рисования. Мы с ребятами рисовали праздничный салют, у каждого получился свой особенно красивый салют! А также рисовали разноцветные кружочки, цветочки, сердечки. Можно сделать </a:t>
            </a:r>
            <a:r>
              <a:rPr lang="ru-RU" sz="3600" b="1" dirty="0" err="1">
                <a:solidFill>
                  <a:srgbClr val="002060"/>
                </a:solidFill>
                <a:latin typeface="Monotype Corsiva" pitchFamily="66" charset="0"/>
              </a:rPr>
              <a:t>штампики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 других форм и нарисовать звездное небо, солнышко, листья и многое др.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6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"/>
            <a:ext cx="12192000" cy="68506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360C81-FC9A-4937-982B-6562A357D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19487" r="16058" b="11795"/>
          <a:stretch/>
        </p:blipFill>
        <p:spPr>
          <a:xfrm>
            <a:off x="8395606" y="1918480"/>
            <a:ext cx="2849780" cy="3836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67EBD0-7168-4BCE-B448-A2D5E7041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8" y="1918481"/>
            <a:ext cx="2874353" cy="38324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B4F3A2-8DB1-4703-996E-58B692210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06" y="2213903"/>
            <a:ext cx="3765452" cy="28240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C78D61-0B34-4A52-A2B7-4E7375E8E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27" y="147711"/>
            <a:ext cx="5176158" cy="16485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895"/>
            <a:ext cx="10515600" cy="1173648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воздушными шариками</a:t>
            </a:r>
          </a:p>
        </p:txBody>
      </p:sp>
    </p:spTree>
    <p:extLst>
      <p:ext uri="{BB962C8B-B14F-4D97-AF65-F5344CB8AC3E}">
        <p14:creationId xmlns:p14="http://schemas.microsoft.com/office/powerpoint/2010/main" val="128967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6057" y="1443841"/>
            <a:ext cx="1107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Пробовали рисовать и воздушными шариками. Все очень просто и, в то же время, любопытно и интересно для детей. Малыши хаотично ставили отпечатки на листе бумаги.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8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" y="-41234"/>
            <a:ext cx="12225997" cy="68506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BEAE71-6937-4F80-AF0F-5103FE724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0" y="1310106"/>
            <a:ext cx="3334042" cy="18892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41E85B-B460-46AF-8426-454274A12B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5128" r="1744"/>
          <a:stretch/>
        </p:blipFill>
        <p:spPr>
          <a:xfrm>
            <a:off x="660090" y="3384088"/>
            <a:ext cx="3334042" cy="2455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0DA3D3-8E4E-4468-96AA-68A3547BD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5744" r="5875" b="5846"/>
          <a:stretch/>
        </p:blipFill>
        <p:spPr>
          <a:xfrm>
            <a:off x="4442584" y="1478507"/>
            <a:ext cx="2991645" cy="43609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AA5565-6694-4C26-B954-8CE733F0ED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 rot="16200000">
            <a:off x="7282619" y="2163177"/>
            <a:ext cx="4360986" cy="2991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F57813-88D9-4603-A9FA-0CF9CAF3E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57"/>
            <a:ext cx="4386943" cy="1210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556715-A246-4FD5-A02A-2CCEDB6062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16" y="20197"/>
            <a:ext cx="2010335" cy="7625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43"/>
            <a:ext cx="10515600" cy="1012872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крошками цветных карандашей</a:t>
            </a:r>
          </a:p>
        </p:txBody>
      </p:sp>
    </p:spTree>
    <p:extLst>
      <p:ext uri="{BB962C8B-B14F-4D97-AF65-F5344CB8AC3E}">
        <p14:creationId xmlns:p14="http://schemas.microsoft.com/office/powerpoint/2010/main" val="51957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7029" y="1720840"/>
            <a:ext cx="11132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Таким методом хорошо изображать пушистые или легкие предметы (цыплята, облачко, солнышко, мыльные пузыри) а также можно тонировать фон и закрашивать большие участки.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3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93682E9D-E6EB-46E3-B34F-BD3F39602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FE8500-5354-4027-98A5-1DA35EA3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6" y="996042"/>
            <a:ext cx="9993087" cy="5493247"/>
          </a:xfrm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способностей и дарования детей на кончиках пальцев. От пальцев, образно говоря, идут тончайшие нити – ручейки, которые питает источник творческой мысли. Другими словами, чем более мастерства в детской руке, тем умнее ребенок»</a:t>
            </a:r>
            <a:b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b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В.А. Сухомлинский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669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" y="-1"/>
            <a:ext cx="12192000" cy="685064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FA0C2F-2B4F-4112-BC75-9B144BEA4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27632" r="19960" b="11834"/>
          <a:stretch/>
        </p:blipFill>
        <p:spPr>
          <a:xfrm>
            <a:off x="1685957" y="1032298"/>
            <a:ext cx="3542303" cy="24476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78A7956-191C-4CCD-AB33-1566A8525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1325" r="13378" b="13245"/>
          <a:stretch/>
        </p:blipFill>
        <p:spPr>
          <a:xfrm>
            <a:off x="1693051" y="3876574"/>
            <a:ext cx="3542302" cy="26433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E5E7B1-CFDB-4DF1-8D26-8674CB572F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28113" r="16708" b="21091"/>
          <a:stretch/>
        </p:blipFill>
        <p:spPr>
          <a:xfrm>
            <a:off x="6093535" y="3876574"/>
            <a:ext cx="4149970" cy="24476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709333E-5BC5-400B-86C0-0F044291D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25" y="1083212"/>
            <a:ext cx="4149970" cy="24476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DC65CB-05A4-47AB-992A-514322C0A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7" y="13267"/>
            <a:ext cx="1714500" cy="1019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D7FC61-4352-4C17-AA6A-8288AF46C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65" y="50913"/>
            <a:ext cx="3780189" cy="1075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13"/>
            <a:ext cx="10515600" cy="1032299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Оживающие «</a:t>
            </a:r>
            <a:r>
              <a:rPr lang="ru-RU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каляки</a:t>
            </a:r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93094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4114" y="612845"/>
            <a:ext cx="110598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Взяв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в руки кисточку и краски, дети очень часто рисуют «</a:t>
            </a:r>
            <a:r>
              <a:rPr lang="ru-RU" sz="3600" b="1" dirty="0" err="1">
                <a:solidFill>
                  <a:srgbClr val="002060"/>
                </a:solidFill>
                <a:latin typeface="Monotype Corsiva" pitchFamily="66" charset="0"/>
              </a:rPr>
              <a:t>каляки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» в виде пятен. В этом нет ничего страшного, ведь такую «</a:t>
            </a:r>
            <a:r>
              <a:rPr lang="ru-RU" sz="3600" b="1" dirty="0" err="1">
                <a:solidFill>
                  <a:srgbClr val="002060"/>
                </a:solidFill>
                <a:latin typeface="Monotype Corsiva" pitchFamily="66" charset="0"/>
              </a:rPr>
              <a:t>каляку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» можно запросто «оживить». А потом в полученных кляксах постараться рассмотреть деревья, цветы, водоросли, мордочки животных или самих животных.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8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30" y="7356"/>
            <a:ext cx="12284529" cy="6850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EF9D10-079A-4E7A-B942-9B5C5F1BF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79" y="179005"/>
            <a:ext cx="2577868" cy="15331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228600"/>
            <a:ext cx="9583382" cy="1255088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пене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BAC9B8-BDC9-4929-B925-D0BEE3F0B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9587" r="15044" b="19983"/>
          <a:stretch/>
        </p:blipFill>
        <p:spPr>
          <a:xfrm>
            <a:off x="4676995" y="4016923"/>
            <a:ext cx="2988821" cy="2168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730924-E9AC-4AE2-B6D5-9560BB5DC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10336" r="29296" b="15003"/>
          <a:stretch/>
        </p:blipFill>
        <p:spPr>
          <a:xfrm rot="10800000">
            <a:off x="1523449" y="1483688"/>
            <a:ext cx="2148129" cy="2168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101386-819E-4B53-B3C3-3B682705CA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13497" r="16309" b="20042"/>
          <a:stretch/>
        </p:blipFill>
        <p:spPr>
          <a:xfrm>
            <a:off x="4676995" y="1483688"/>
            <a:ext cx="2988821" cy="22802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041CDF-F41D-49E4-8A78-EA46BBB451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8410" r="23898" b="16104"/>
          <a:stretch/>
        </p:blipFill>
        <p:spPr>
          <a:xfrm>
            <a:off x="1511592" y="4016925"/>
            <a:ext cx="2316048" cy="21687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4F6370D-B70F-4469-B601-604C2DB7DB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t="5209" r="18943" b="1"/>
          <a:stretch/>
        </p:blipFill>
        <p:spPr>
          <a:xfrm rot="10800000">
            <a:off x="8441588" y="1504480"/>
            <a:ext cx="2169450" cy="22802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F9B443C-3C0C-4558-A8FA-EF40EC2B79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4182" r="10503" b="20714"/>
          <a:stretch/>
        </p:blipFill>
        <p:spPr>
          <a:xfrm>
            <a:off x="8607229" y="4016925"/>
            <a:ext cx="2003809" cy="21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5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0571" y="1443841"/>
            <a:ext cx="112050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Пена создает неповторимую базу для рисования в целом. Она позволяет растягивать и закручивать капли краски в причудливые завитушки и зигзаги, создавая очень красивые узоры.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41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E17DC5-C1B0-4732-924E-74EC6200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EFE88E-F5F9-4E60-A46C-D89A288B2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5" y="1371600"/>
            <a:ext cx="7312781" cy="3539067"/>
          </a:xfrm>
        </p:spPr>
        <p:txBody>
          <a:bodyPr>
            <a:normAutofit/>
          </a:bodyPr>
          <a:lstStyle/>
          <a:p>
            <a:pPr algn="ctr"/>
            <a:r>
              <a:rPr lang="ru-RU" sz="8800" b="1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Спасибо </a:t>
            </a:r>
            <a:r>
              <a:rPr lang="ru-RU" sz="8800" b="1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sz="8800" b="1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sz="8800" b="1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за 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5086" y="4322342"/>
            <a:ext cx="11596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7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17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1199" y="812800"/>
            <a:ext cx="113501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b="1" dirty="0" smtClean="0">
              <a:solidFill>
                <a:srgbClr val="FF0066"/>
              </a:solidFill>
              <a:latin typeface="Monotype Corsiva" pitchFamily="66" charset="0"/>
            </a:endParaRPr>
          </a:p>
          <a:p>
            <a:pPr algn="just"/>
            <a:endParaRPr lang="ru-RU" sz="3600" b="1" dirty="0">
              <a:solidFill>
                <a:srgbClr val="FF0066"/>
              </a:solidFill>
              <a:latin typeface="Monotype Corsiva" pitchFamily="66" charset="0"/>
            </a:endParaRPr>
          </a:p>
          <a:p>
            <a:pPr algn="just"/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 Рисование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нетрадиционными способами, увлекательная деятельность. Пять минут – и работа готова! А это как раз то, что нужно малышам завораживающий процесс и яркий результат.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Методов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и приемов нетрадиционного рисования очень много, я остановлюсь на тех, которые применяю в своей работе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19541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54ACDCA2-5F79-47A5-8732-7883F5A78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4F3AD7-2064-4972-AFCB-5BEE7B9D1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5324" r="8518" b="2359"/>
          <a:stretch/>
        </p:blipFill>
        <p:spPr>
          <a:xfrm>
            <a:off x="8103024" y="1887001"/>
            <a:ext cx="2492815" cy="37395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F081BF-2004-4547-B04D-0555384AA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r="2100"/>
          <a:stretch/>
        </p:blipFill>
        <p:spPr>
          <a:xfrm>
            <a:off x="1645877" y="1887001"/>
            <a:ext cx="2491293" cy="3737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5DDD67-EF43-4A05-BA7F-C66C1412E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7"/>
            <a:ext cx="3415828" cy="16362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423CF7-F5D3-4295-A1FA-4E45C3A09C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2487" y="4001628"/>
            <a:ext cx="2995222" cy="22464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BED646C-BC45-4931-8B80-A359046305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6888" y="1013121"/>
            <a:ext cx="2246418" cy="2995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1876E5-448D-40F8-AC87-F0BB51DD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9" y="214062"/>
            <a:ext cx="10989128" cy="1173462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</a:t>
            </a:r>
          </a:p>
        </p:txBody>
      </p:sp>
    </p:spTree>
    <p:extLst>
      <p:ext uri="{BB962C8B-B14F-4D97-AF65-F5344CB8AC3E}">
        <p14:creationId xmlns:p14="http://schemas.microsoft.com/office/powerpoint/2010/main" val="21281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-1"/>
            <a:ext cx="12228284" cy="80264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5714" y="-218152"/>
            <a:ext cx="112485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Для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маленьких детей самый доступный способ рисования – пальчиками. Что может быть проще – макай пальчик в краску да малюй. </a:t>
            </a:r>
          </a:p>
          <a:p>
            <a:pPr lvl="0" algn="just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Даже у малыша получаются очень красивые работы, трудно испортить картину, на которой в произвольном порядке пальчиком натыканы ночные звезды или разбросаны по земле ягоды красной рябины.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F1BF685-E0B4-4FC8-B387-86AF16CA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"/>
            <a:ext cx="12192000" cy="68612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06D17D-E40F-4204-8CC0-382335546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1"/>
            <a:ext cx="9144000" cy="1760220"/>
          </a:xfrm>
        </p:spPr>
        <p:txBody>
          <a:bodyPr>
            <a:no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0CFA4F-9221-454C-AE82-A10175495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75" y="1242028"/>
            <a:ext cx="3076610" cy="23074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349E43E-F122-40F8-8B41-E1349C94D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9861" y="3979471"/>
            <a:ext cx="3070446" cy="24616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249248C-32A5-46A7-9D68-22FC16AEA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7398" y="828530"/>
            <a:ext cx="2325350" cy="31004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EC0BB38-90C8-43B2-99F0-117D0E2EC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20653" b="7000"/>
          <a:stretch/>
        </p:blipFill>
        <p:spPr>
          <a:xfrm rot="10800000">
            <a:off x="8502053" y="1242028"/>
            <a:ext cx="2418022" cy="23450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2B1AF81-5699-48C1-915A-BF6AE4666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4368" y="3963439"/>
            <a:ext cx="2873391" cy="23848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8F7BFA7-4B53-453F-A946-66CC9C3485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/>
          <a:stretch/>
        </p:blipFill>
        <p:spPr>
          <a:xfrm rot="16200000">
            <a:off x="5130675" y="3634229"/>
            <a:ext cx="2384846" cy="3070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CA14C0-F30C-42F6-89A3-641D4B28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7168"/>
            <a:ext cx="3325587" cy="109101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70276D7-68D1-4D75-A771-62BA8352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1460"/>
            <a:ext cx="9144000" cy="831751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ладошками</a:t>
            </a:r>
          </a:p>
        </p:txBody>
      </p:sp>
    </p:spTree>
    <p:extLst>
      <p:ext uri="{BB962C8B-B14F-4D97-AF65-F5344CB8AC3E}">
        <p14:creationId xmlns:p14="http://schemas.microsoft.com/office/powerpoint/2010/main" val="42948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8286" y="-495151"/>
            <a:ext cx="10987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Ладошками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можно создавать яркие и оригинальные шедевры. Шлеп – и отпечаток готов! Добавим несколько деталей, отпечаток ладони превращается, например: в чудесную лягушку, важного петушка или золотую рыбку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  <a:p>
            <a:pPr lvl="0"/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А если соединить вместе большие пальцы и создать отпечаток сразу двух ладошек, получится краб или бабочка. Ставить отпечатки можно и боковой стороной кулачка.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69ACCA-8A59-4D77-B5F6-C01388A6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"/>
            <a:ext cx="12192000" cy="685064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C2B832-6B5B-4569-9D17-A48ACC4E1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14" y="1438447"/>
            <a:ext cx="1878749" cy="2504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594469-E094-4DFF-AB88-745145FEC9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r="9282"/>
          <a:stretch/>
        </p:blipFill>
        <p:spPr>
          <a:xfrm rot="10800000">
            <a:off x="1281516" y="4113007"/>
            <a:ext cx="2207271" cy="2502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BEBAFA-8935-4C22-8CEB-703D59961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3010" y="1751570"/>
            <a:ext cx="2504997" cy="1878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AD146E-7337-43BB-8CEF-75D807F94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21621" y="1751570"/>
            <a:ext cx="2504999" cy="1878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35D8D7-F59C-4A95-A5FC-A3A59CCE09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11368" r="23436" b="14872"/>
          <a:stretch/>
        </p:blipFill>
        <p:spPr>
          <a:xfrm>
            <a:off x="8439830" y="4113007"/>
            <a:ext cx="2521844" cy="25049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A40BA1-B57C-4FD9-8406-3DA2CA60D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43" y="2345803"/>
            <a:ext cx="2396461" cy="3195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F1D02A2-D6A3-4BCF-8C21-206158078E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841" y="1751570"/>
            <a:ext cx="2504998" cy="1878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8B7ED1-E424-4F25-8ADA-D7ACEE9F6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0"/>
            <a:ext cx="4557095" cy="14384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3238F-3F64-4F66-8681-FFF7514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27"/>
            <a:ext cx="10515600" cy="1195389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ватной палочкой</a:t>
            </a:r>
          </a:p>
        </p:txBody>
      </p:sp>
    </p:spTree>
    <p:extLst>
      <p:ext uri="{BB962C8B-B14F-4D97-AF65-F5344CB8AC3E}">
        <p14:creationId xmlns:p14="http://schemas.microsoft.com/office/powerpoint/2010/main" val="237995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6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3371" y="1720840"/>
            <a:ext cx="10014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171" y="1720840"/>
            <a:ext cx="11088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Для этого метода достаточно взять любой подходящий предмет, например, ватную палочку и ею нарисовать дождик, листочки на деревьях или украсить силуэты предметов.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92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578</Words>
  <Application>Microsoft Office PowerPoint</Application>
  <PresentationFormat>Произвольный</PresentationFormat>
  <Paragraphs>54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«Истоки способностей и дарования детей на кончиках пальцев. От пальцев, образно говоря, идут тончайшие нити – ручейки, которые питает источник творческой мысли. Другими словами, чем более мастерства в детской руке, тем умнее ребенок»                                                                                              В.А. Сухомлинский                                                                                                                                                                          </vt:lpstr>
      <vt:lpstr>Презентация PowerPoint</vt:lpstr>
      <vt:lpstr>Рисование пальчиками</vt:lpstr>
      <vt:lpstr>Презентация PowerPoint</vt:lpstr>
      <vt:lpstr> </vt:lpstr>
      <vt:lpstr>Презентация PowerPoint</vt:lpstr>
      <vt:lpstr>Рисование ватной палочкой</vt:lpstr>
      <vt:lpstr>Презентация PowerPoint</vt:lpstr>
      <vt:lpstr>Рисование поролоном</vt:lpstr>
      <vt:lpstr>Презентация PowerPoint</vt:lpstr>
      <vt:lpstr>Рисование морковкой</vt:lpstr>
      <vt:lpstr>Презентация PowerPoint</vt:lpstr>
      <vt:lpstr>Рисование втулкой от туалетной бумаги</vt:lpstr>
      <vt:lpstr>Презентация PowerPoint</vt:lpstr>
      <vt:lpstr>Рисование воздушными шариками</vt:lpstr>
      <vt:lpstr>Презентация PowerPoint</vt:lpstr>
      <vt:lpstr>Рисование крошками цветных карандашей</vt:lpstr>
      <vt:lpstr>Презентация PowerPoint</vt:lpstr>
      <vt:lpstr>Оживающие «каляки»</vt:lpstr>
      <vt:lpstr>Презентация PowerPoint</vt:lpstr>
      <vt:lpstr>Рисование на пене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Щукина</dc:creator>
  <cp:lastModifiedBy>1</cp:lastModifiedBy>
  <cp:revision>61</cp:revision>
  <dcterms:created xsi:type="dcterms:W3CDTF">2019-04-09T11:52:48Z</dcterms:created>
  <dcterms:modified xsi:type="dcterms:W3CDTF">2020-04-23T11:17:31Z</dcterms:modified>
</cp:coreProperties>
</file>