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rts/chart4.xml" ContentType="application/vnd.openxmlformats-officedocument.drawingml.chart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768" r:id="rId1"/>
  </p:sldMasterIdLst>
  <p:sldIdLst>
    <p:sldId id="256" r:id="rId2"/>
    <p:sldId id="265" r:id="rId3"/>
    <p:sldId id="264" r:id="rId4"/>
    <p:sldId id="263" r:id="rId5"/>
    <p:sldId id="268" r:id="rId6"/>
    <p:sldId id="267" r:id="rId7"/>
    <p:sldId id="266" r:id="rId8"/>
    <p:sldId id="259" r:id="rId9"/>
    <p:sldId id="258" r:id="rId10"/>
    <p:sldId id="269" r:id="rId11"/>
    <p:sldId id="337" r:id="rId12"/>
    <p:sldId id="374" r:id="rId13"/>
    <p:sldId id="261" r:id="rId14"/>
    <p:sldId id="378" r:id="rId15"/>
    <p:sldId id="379" r:id="rId16"/>
    <p:sldId id="380" r:id="rId17"/>
    <p:sldId id="381" r:id="rId18"/>
    <p:sldId id="382" r:id="rId19"/>
    <p:sldId id="384" r:id="rId20"/>
    <p:sldId id="383" r:id="rId21"/>
    <p:sldId id="385" r:id="rId22"/>
    <p:sldId id="386" r:id="rId23"/>
    <p:sldId id="257" r:id="rId24"/>
    <p:sldId id="341" r:id="rId25"/>
    <p:sldId id="272" r:id="rId26"/>
    <p:sldId id="278" r:id="rId27"/>
    <p:sldId id="320" r:id="rId28"/>
    <p:sldId id="271" r:id="rId29"/>
    <p:sldId id="273" r:id="rId30"/>
    <p:sldId id="343" r:id="rId31"/>
    <p:sldId id="296" r:id="rId32"/>
    <p:sldId id="344" r:id="rId33"/>
    <p:sldId id="299" r:id="rId34"/>
    <p:sldId id="301" r:id="rId35"/>
    <p:sldId id="319" r:id="rId36"/>
    <p:sldId id="321" r:id="rId37"/>
    <p:sldId id="322" r:id="rId38"/>
    <p:sldId id="345" r:id="rId39"/>
    <p:sldId id="346" r:id="rId40"/>
    <p:sldId id="347" r:id="rId41"/>
    <p:sldId id="348" r:id="rId42"/>
    <p:sldId id="350" r:id="rId43"/>
    <p:sldId id="351" r:id="rId44"/>
    <p:sldId id="349" r:id="rId45"/>
    <p:sldId id="352" r:id="rId46"/>
    <p:sldId id="353" r:id="rId47"/>
    <p:sldId id="354" r:id="rId48"/>
    <p:sldId id="315" r:id="rId49"/>
    <p:sldId id="270" r:id="rId50"/>
    <p:sldId id="331" r:id="rId51"/>
    <p:sldId id="327" r:id="rId52"/>
    <p:sldId id="293" r:id="rId53"/>
    <p:sldId id="334" r:id="rId54"/>
    <p:sldId id="294" r:id="rId55"/>
    <p:sldId id="336" r:id="rId56"/>
    <p:sldId id="329" r:id="rId57"/>
    <p:sldId id="340" r:id="rId58"/>
    <p:sldId id="324" r:id="rId59"/>
    <p:sldId id="357" r:id="rId60"/>
    <p:sldId id="360" r:id="rId61"/>
    <p:sldId id="365" r:id="rId62"/>
    <p:sldId id="364" r:id="rId63"/>
    <p:sldId id="363" r:id="rId64"/>
    <p:sldId id="358" r:id="rId65"/>
    <p:sldId id="359" r:id="rId66"/>
    <p:sldId id="362" r:id="rId67"/>
    <p:sldId id="361" r:id="rId68"/>
    <p:sldId id="366" r:id="rId69"/>
    <p:sldId id="367" r:id="rId70"/>
    <p:sldId id="368" r:id="rId71"/>
    <p:sldId id="369" r:id="rId72"/>
    <p:sldId id="370" r:id="rId73"/>
    <p:sldId id="371" r:id="rId74"/>
    <p:sldId id="372" r:id="rId75"/>
    <p:sldId id="313" r:id="rId76"/>
    <p:sldId id="314" r:id="rId77"/>
    <p:sldId id="312" r:id="rId78"/>
    <p:sldId id="387" r:id="rId7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ofPieChart>
        <c:ofPieType val="bar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Высшая квалификационная категория</c:v>
                </c:pt>
                <c:pt idx="1">
                  <c:v>Первая квалификационная категория</c:v>
                </c:pt>
                <c:pt idx="2">
                  <c:v>Соответствиезанимаемойдолжности 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10</c:v>
                </c:pt>
                <c:pt idx="1">
                  <c:v>9</c:v>
                </c:pt>
                <c:pt idx="2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gapWidth val="100"/>
        <c:secondPieSize val="75"/>
        <c:serLines/>
      </c:ofPieChart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Количество педагогов, имеющих квалификационную категорию</a:t>
            </a:r>
          </a:p>
        </c:rich>
      </c:tx>
      <c:layout>
        <c:manualLayout>
          <c:xMode val="edge"/>
          <c:yMode val="edge"/>
          <c:x val="0.15697539683090819"/>
          <c:y val="0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педагогов, имеющих квалификационную категорию</c:v>
                </c:pt>
              </c:strCache>
            </c:strRef>
          </c:tx>
          <c:explosion val="25"/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Лист1!$A$2:$A$5</c:f>
              <c:strCache>
                <c:ptCount val="3"/>
                <c:pt idx="0">
                  <c:v>Высшая квалификационная категория </c:v>
                </c:pt>
                <c:pt idx="1">
                  <c:v>Первая квалификационнаякатегория</c:v>
                </c:pt>
                <c:pt idx="2">
                  <c:v>Соотвествие занимаемой должности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10</c:v>
                </c:pt>
                <c:pt idx="1">
                  <c:v>9</c:v>
                </c:pt>
                <c:pt idx="2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t"/>
      <c:legendEntry>
        <c:idx val="3"/>
        <c:delete val="1"/>
      </c:legendEntry>
      <c:layout/>
      <c:overlay val="0"/>
      <c:txPr>
        <a:bodyPr/>
        <a:lstStyle/>
        <a:p>
          <a:pPr>
            <a:defRPr sz="16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Количество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педагогов, прошедшие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КПК</a:t>
            </a:r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педагогов, прошедших КПК</c:v>
                </c:pt>
              </c:strCache>
            </c:strRef>
          </c:tx>
          <c:explosion val="25"/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Лист1!$A$2:$A$5</c:f>
              <c:strCache>
                <c:ptCount val="1"/>
                <c:pt idx="0">
                  <c:v>КПК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 formatCode="0%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t"/>
      <c:legendEntry>
        <c:idx val="1"/>
        <c:delete val="1"/>
      </c:legendEntry>
      <c:legendEntry>
        <c:idx val="2"/>
        <c:delete val="1"/>
      </c:legendEntry>
      <c:legendEntry>
        <c:idx val="3"/>
        <c:delete val="1"/>
      </c:legendEntry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Результаты</a:t>
            </a:r>
            <a:r>
              <a:rPr lang="ru-RU" sz="1600" baseline="0" dirty="0" smtClean="0">
                <a:latin typeface="Times New Roman" pitchFamily="18" charset="0"/>
                <a:cs typeface="Times New Roman" pitchFamily="18" charset="0"/>
              </a:rPr>
              <a:t> мониторинга  качества реализации </a:t>
            </a:r>
          </a:p>
          <a:p>
            <a:pPr>
              <a:defRPr/>
            </a:pPr>
            <a:r>
              <a:rPr lang="ru-RU" sz="1600" baseline="0" dirty="0" smtClean="0">
                <a:latin typeface="Times New Roman" pitchFamily="18" charset="0"/>
                <a:cs typeface="Times New Roman" pitchFamily="18" charset="0"/>
              </a:rPr>
              <a:t>программы  инновационной деятельности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32639216972878393"/>
          <c:y val="2.6409594634004083E-2"/>
        </c:manualLayout>
      </c:layout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низкий уровень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2"/>
                <c:pt idx="0">
                  <c:v>2015-2016  уч. год</c:v>
                </c:pt>
                <c:pt idx="1">
                  <c:v>2019-2020 учебный год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0.15</c:v>
                </c:pt>
                <c:pt idx="1">
                  <c:v>0.04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 уровень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2"/>
                <c:pt idx="0">
                  <c:v>2015-2016  уч. год</c:v>
                </c:pt>
                <c:pt idx="1">
                  <c:v>2019-2020 учебный год</c:v>
                </c:pt>
              </c:strCache>
            </c:strRef>
          </c:cat>
          <c:val>
            <c:numRef>
              <c:f>Лист1!$C$2:$C$3</c:f>
              <c:numCache>
                <c:formatCode>0%</c:formatCode>
                <c:ptCount val="2"/>
                <c:pt idx="0">
                  <c:v>0.71</c:v>
                </c:pt>
                <c:pt idx="1">
                  <c:v>0.71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высокий уровень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2"/>
                <c:pt idx="0">
                  <c:v>2015-2016  уч. год</c:v>
                </c:pt>
                <c:pt idx="1">
                  <c:v>2019-2020 учебный год</c:v>
                </c:pt>
              </c:strCache>
            </c:strRef>
          </c:cat>
          <c:val>
            <c:numRef>
              <c:f>Лист1!$D$2:$D$3</c:f>
              <c:numCache>
                <c:formatCode>0%</c:formatCode>
                <c:ptCount val="2"/>
                <c:pt idx="0">
                  <c:v>0.14000000000000001</c:v>
                </c:pt>
                <c:pt idx="1">
                  <c:v>0.26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5"/>
        <c:gapDepth val="95"/>
        <c:shape val="box"/>
        <c:axId val="87518208"/>
        <c:axId val="41599552"/>
        <c:axId val="0"/>
      </c:bar3DChart>
      <c:catAx>
        <c:axId val="87518208"/>
        <c:scaling>
          <c:orientation val="minMax"/>
        </c:scaling>
        <c:delete val="0"/>
        <c:axPos val="b"/>
        <c:majorTickMark val="out"/>
        <c:minorTickMark val="none"/>
        <c:tickLblPos val="nextTo"/>
        <c:crossAx val="41599552"/>
        <c:crosses val="autoZero"/>
        <c:auto val="1"/>
        <c:lblAlgn val="ctr"/>
        <c:lblOffset val="100"/>
        <c:noMultiLvlLbl val="0"/>
      </c:catAx>
      <c:valAx>
        <c:axId val="41599552"/>
        <c:scaling>
          <c:orientation val="minMax"/>
        </c:scaling>
        <c:delete val="0"/>
        <c:axPos val="l"/>
        <c:majorGridlines/>
        <c:minorGridlines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87518208"/>
        <c:crosses val="autoZero"/>
        <c:crossBetween val="between"/>
        <c:minorUnit val="0.2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sz="14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dTable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C413EC8-E4C8-471D-B770-36F6305A31AB}" type="doc">
      <dgm:prSet loTypeId="urn:microsoft.com/office/officeart/2005/8/layout/chevron2" loCatId="list" qsTypeId="urn:microsoft.com/office/officeart/2005/8/quickstyle/simple5" qsCatId="simple" csTypeId="urn:microsoft.com/office/officeart/2005/8/colors/accent1_2" csCatId="accent1" phldr="0"/>
      <dgm:spPr/>
      <dgm:t>
        <a:bodyPr/>
        <a:lstStyle/>
        <a:p>
          <a:endParaRPr lang="ru-RU"/>
        </a:p>
      </dgm:t>
    </dgm:pt>
    <dgm:pt modelId="{72FF8E42-B1E4-4EE4-BA0F-95C288795B52}">
      <dgm:prSet phldrT="[Текст]" phldr="1"/>
      <dgm:spPr/>
      <dgm:t>
        <a:bodyPr/>
        <a:lstStyle/>
        <a:p>
          <a:endParaRPr lang="ru-RU" dirty="0"/>
        </a:p>
      </dgm:t>
    </dgm:pt>
    <dgm:pt modelId="{BF2E56ED-452C-412D-B98C-4486B02F5AF4}" type="parTrans" cxnId="{F38E2AE7-9208-463E-ACED-C1A6785B8E91}">
      <dgm:prSet/>
      <dgm:spPr/>
      <dgm:t>
        <a:bodyPr/>
        <a:lstStyle/>
        <a:p>
          <a:endParaRPr lang="ru-RU"/>
        </a:p>
      </dgm:t>
    </dgm:pt>
    <dgm:pt modelId="{D3F8DCF7-2975-44E4-9EB3-9ED6E82FD8B7}" type="sibTrans" cxnId="{F38E2AE7-9208-463E-ACED-C1A6785B8E91}">
      <dgm:prSet/>
      <dgm:spPr/>
      <dgm:t>
        <a:bodyPr/>
        <a:lstStyle/>
        <a:p>
          <a:endParaRPr lang="ru-RU"/>
        </a:p>
      </dgm:t>
    </dgm:pt>
    <dgm:pt modelId="{F5E14C3C-7E39-4428-931B-5F8242580814}">
      <dgm:prSet phldrT="[Текст]" phldr="1"/>
      <dgm:spPr/>
      <dgm:t>
        <a:bodyPr/>
        <a:lstStyle/>
        <a:p>
          <a:endParaRPr lang="ru-RU" dirty="0"/>
        </a:p>
      </dgm:t>
    </dgm:pt>
    <dgm:pt modelId="{D67F4A59-E9B7-474D-B184-32655E5A74E4}" type="parTrans" cxnId="{BCFFD28D-1574-4196-ACB3-AD093E9C11A6}">
      <dgm:prSet/>
      <dgm:spPr/>
      <dgm:t>
        <a:bodyPr/>
        <a:lstStyle/>
        <a:p>
          <a:endParaRPr lang="ru-RU"/>
        </a:p>
      </dgm:t>
    </dgm:pt>
    <dgm:pt modelId="{86E4D334-C7C0-4506-8914-70ACB79D79F8}" type="sibTrans" cxnId="{BCFFD28D-1574-4196-ACB3-AD093E9C11A6}">
      <dgm:prSet/>
      <dgm:spPr/>
      <dgm:t>
        <a:bodyPr/>
        <a:lstStyle/>
        <a:p>
          <a:endParaRPr lang="ru-RU"/>
        </a:p>
      </dgm:t>
    </dgm:pt>
    <dgm:pt modelId="{6521951E-71E8-4185-8D57-374887E0D7BD}">
      <dgm:prSet phldrT="[Текст]" phldr="1"/>
      <dgm:spPr/>
      <dgm:t>
        <a:bodyPr/>
        <a:lstStyle/>
        <a:p>
          <a:endParaRPr lang="ru-RU" dirty="0"/>
        </a:p>
      </dgm:t>
    </dgm:pt>
    <dgm:pt modelId="{AE0A1F26-538C-44D1-889B-6875A05FBEF8}" type="parTrans" cxnId="{0AE8F3F8-B532-414A-ADD8-29CACFA1BF6A}">
      <dgm:prSet/>
      <dgm:spPr/>
      <dgm:t>
        <a:bodyPr/>
        <a:lstStyle/>
        <a:p>
          <a:endParaRPr lang="ru-RU"/>
        </a:p>
      </dgm:t>
    </dgm:pt>
    <dgm:pt modelId="{126F569E-5EBE-4954-8C53-3E84299EDE28}" type="sibTrans" cxnId="{0AE8F3F8-B532-414A-ADD8-29CACFA1BF6A}">
      <dgm:prSet/>
      <dgm:spPr/>
      <dgm:t>
        <a:bodyPr/>
        <a:lstStyle/>
        <a:p>
          <a:endParaRPr lang="ru-RU"/>
        </a:p>
      </dgm:t>
    </dgm:pt>
    <dgm:pt modelId="{13C56B36-C719-44E5-B4A0-7034092534C0}">
      <dgm:prSet phldrT="[Текст]" phldr="1"/>
      <dgm:spPr/>
      <dgm:t>
        <a:bodyPr/>
        <a:lstStyle/>
        <a:p>
          <a:endParaRPr lang="ru-RU" dirty="0"/>
        </a:p>
      </dgm:t>
    </dgm:pt>
    <dgm:pt modelId="{1377B99B-E5C1-493D-8E92-F1FB00472CDA}" type="parTrans" cxnId="{C2A572FB-0EB4-4884-AE97-F7E8A3118764}">
      <dgm:prSet/>
      <dgm:spPr/>
      <dgm:t>
        <a:bodyPr/>
        <a:lstStyle/>
        <a:p>
          <a:endParaRPr lang="ru-RU"/>
        </a:p>
      </dgm:t>
    </dgm:pt>
    <dgm:pt modelId="{A9E91EDA-1B71-4623-BF23-9E738A22EE37}" type="sibTrans" cxnId="{C2A572FB-0EB4-4884-AE97-F7E8A3118764}">
      <dgm:prSet/>
      <dgm:spPr/>
      <dgm:t>
        <a:bodyPr/>
        <a:lstStyle/>
        <a:p>
          <a:endParaRPr lang="ru-RU"/>
        </a:p>
      </dgm:t>
    </dgm:pt>
    <dgm:pt modelId="{CF81B893-D56E-4101-926A-0C71084D1ADF}">
      <dgm:prSet phldrT="[Текст]" phldr="1"/>
      <dgm:spPr/>
      <dgm:t>
        <a:bodyPr/>
        <a:lstStyle/>
        <a:p>
          <a:endParaRPr lang="ru-RU" dirty="0"/>
        </a:p>
      </dgm:t>
    </dgm:pt>
    <dgm:pt modelId="{7809C3C8-E26B-4CAA-9140-DCAE6EC37B10}" type="parTrans" cxnId="{CEA14825-E3D9-4CD9-8D79-D9B05D527D62}">
      <dgm:prSet/>
      <dgm:spPr/>
      <dgm:t>
        <a:bodyPr/>
        <a:lstStyle/>
        <a:p>
          <a:endParaRPr lang="ru-RU"/>
        </a:p>
      </dgm:t>
    </dgm:pt>
    <dgm:pt modelId="{80020878-3E2C-4548-AB0B-18EB5FE12783}" type="sibTrans" cxnId="{CEA14825-E3D9-4CD9-8D79-D9B05D527D62}">
      <dgm:prSet/>
      <dgm:spPr/>
      <dgm:t>
        <a:bodyPr/>
        <a:lstStyle/>
        <a:p>
          <a:endParaRPr lang="ru-RU"/>
        </a:p>
      </dgm:t>
    </dgm:pt>
    <dgm:pt modelId="{59E03C5F-7EE1-4F9D-B2F9-CD0378AC93A1}">
      <dgm:prSet phldrT="[Текст]" phldr="1"/>
      <dgm:spPr/>
      <dgm:t>
        <a:bodyPr/>
        <a:lstStyle/>
        <a:p>
          <a:endParaRPr lang="ru-RU" dirty="0"/>
        </a:p>
      </dgm:t>
    </dgm:pt>
    <dgm:pt modelId="{18D6BA74-9EB4-43B5-BA7F-F082176CD462}" type="parTrans" cxnId="{5A06ED8E-F604-4B66-976F-B9749B1DDDDD}">
      <dgm:prSet/>
      <dgm:spPr/>
      <dgm:t>
        <a:bodyPr/>
        <a:lstStyle/>
        <a:p>
          <a:endParaRPr lang="ru-RU"/>
        </a:p>
      </dgm:t>
    </dgm:pt>
    <dgm:pt modelId="{E0CE2392-61A8-488A-B11D-70A1581B857B}" type="sibTrans" cxnId="{5A06ED8E-F604-4B66-976F-B9749B1DDDDD}">
      <dgm:prSet/>
      <dgm:spPr/>
      <dgm:t>
        <a:bodyPr/>
        <a:lstStyle/>
        <a:p>
          <a:endParaRPr lang="ru-RU"/>
        </a:p>
      </dgm:t>
    </dgm:pt>
    <dgm:pt modelId="{BD485BE7-452E-4CB4-A695-25C4C4A04119}">
      <dgm:prSet phldrT="[Текст]" phldr="1"/>
      <dgm:spPr/>
      <dgm:t>
        <a:bodyPr/>
        <a:lstStyle/>
        <a:p>
          <a:endParaRPr lang="ru-RU" dirty="0"/>
        </a:p>
      </dgm:t>
    </dgm:pt>
    <dgm:pt modelId="{E043047B-C3FC-437E-8E8C-B0C3A9783C5B}" type="parTrans" cxnId="{ED76C7CF-3CDD-4C3F-86D8-2B539BAD65F4}">
      <dgm:prSet/>
      <dgm:spPr/>
      <dgm:t>
        <a:bodyPr/>
        <a:lstStyle/>
        <a:p>
          <a:endParaRPr lang="ru-RU"/>
        </a:p>
      </dgm:t>
    </dgm:pt>
    <dgm:pt modelId="{D6E0AC76-6826-4A06-87E3-BC779AD2A43D}" type="sibTrans" cxnId="{ED76C7CF-3CDD-4C3F-86D8-2B539BAD65F4}">
      <dgm:prSet/>
      <dgm:spPr/>
      <dgm:t>
        <a:bodyPr/>
        <a:lstStyle/>
        <a:p>
          <a:endParaRPr lang="ru-RU"/>
        </a:p>
      </dgm:t>
    </dgm:pt>
    <dgm:pt modelId="{4C3C61FD-DB87-44B9-A1D2-54721B0B198C}">
      <dgm:prSet phldrT="[Текст]" phldr="1"/>
      <dgm:spPr/>
      <dgm:t>
        <a:bodyPr/>
        <a:lstStyle/>
        <a:p>
          <a:endParaRPr lang="ru-RU" dirty="0"/>
        </a:p>
      </dgm:t>
    </dgm:pt>
    <dgm:pt modelId="{4B1AEE76-3EC4-49F5-AD96-49CC1F661675}" type="parTrans" cxnId="{E0E48491-17C6-4D13-91EB-AE54C2F1853B}">
      <dgm:prSet/>
      <dgm:spPr/>
      <dgm:t>
        <a:bodyPr/>
        <a:lstStyle/>
        <a:p>
          <a:endParaRPr lang="ru-RU"/>
        </a:p>
      </dgm:t>
    </dgm:pt>
    <dgm:pt modelId="{60BAD82E-8E9A-4205-84AD-8494FDD8B337}" type="sibTrans" cxnId="{E0E48491-17C6-4D13-91EB-AE54C2F1853B}">
      <dgm:prSet/>
      <dgm:spPr/>
      <dgm:t>
        <a:bodyPr/>
        <a:lstStyle/>
        <a:p>
          <a:endParaRPr lang="ru-RU"/>
        </a:p>
      </dgm:t>
    </dgm:pt>
    <dgm:pt modelId="{B7874AB2-0582-4BBE-BFE8-4392F5B21076}">
      <dgm:prSet phldrT="[Текст]" phldr="1"/>
      <dgm:spPr/>
      <dgm:t>
        <a:bodyPr/>
        <a:lstStyle/>
        <a:p>
          <a:endParaRPr lang="ru-RU" dirty="0"/>
        </a:p>
      </dgm:t>
    </dgm:pt>
    <dgm:pt modelId="{687C7C8A-2B59-4A42-A63A-3E8705BF2852}" type="parTrans" cxnId="{5ECCC206-375E-4D4D-A96C-EB87C078E980}">
      <dgm:prSet/>
      <dgm:spPr/>
      <dgm:t>
        <a:bodyPr/>
        <a:lstStyle/>
        <a:p>
          <a:endParaRPr lang="ru-RU"/>
        </a:p>
      </dgm:t>
    </dgm:pt>
    <dgm:pt modelId="{2AF3DB96-31C9-44CF-AB02-DEFEE7ABFCB2}" type="sibTrans" cxnId="{5ECCC206-375E-4D4D-A96C-EB87C078E980}">
      <dgm:prSet/>
      <dgm:spPr/>
      <dgm:t>
        <a:bodyPr/>
        <a:lstStyle/>
        <a:p>
          <a:endParaRPr lang="ru-RU"/>
        </a:p>
      </dgm:t>
    </dgm:pt>
    <dgm:pt modelId="{9E10C732-4F33-4DD8-8CEF-B8BDFB9823A3}" type="pres">
      <dgm:prSet presAssocID="{8C413EC8-E4C8-471D-B770-36F6305A31AB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764D495-FF80-4E7F-9C57-13EF332F2619}" type="pres">
      <dgm:prSet presAssocID="{72FF8E42-B1E4-4EE4-BA0F-95C288795B52}" presName="composite" presStyleCnt="0"/>
      <dgm:spPr/>
    </dgm:pt>
    <dgm:pt modelId="{55C1CE71-D76B-429A-8ECF-0DCEAE740E90}" type="pres">
      <dgm:prSet presAssocID="{72FF8E42-B1E4-4EE4-BA0F-95C288795B52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8870D1-4B38-4284-87CD-A338EE4921BB}" type="pres">
      <dgm:prSet presAssocID="{72FF8E42-B1E4-4EE4-BA0F-95C288795B52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8092E6-071F-477C-98E6-AD425953BF9A}" type="pres">
      <dgm:prSet presAssocID="{D3F8DCF7-2975-44E4-9EB3-9ED6E82FD8B7}" presName="sp" presStyleCnt="0"/>
      <dgm:spPr/>
    </dgm:pt>
    <dgm:pt modelId="{16B1BA2C-297A-4D3A-8B86-CCC72C3310AD}" type="pres">
      <dgm:prSet presAssocID="{13C56B36-C719-44E5-B4A0-7034092534C0}" presName="composite" presStyleCnt="0"/>
      <dgm:spPr/>
    </dgm:pt>
    <dgm:pt modelId="{04330B03-FE2B-4BFC-9D17-1B3A1E7C49C0}" type="pres">
      <dgm:prSet presAssocID="{13C56B36-C719-44E5-B4A0-7034092534C0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823030-682F-4E59-B4B8-AA21BEEE762D}" type="pres">
      <dgm:prSet presAssocID="{13C56B36-C719-44E5-B4A0-7034092534C0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17A409-8565-4996-A8B0-F93ECE2B3341}" type="pres">
      <dgm:prSet presAssocID="{A9E91EDA-1B71-4623-BF23-9E738A22EE37}" presName="sp" presStyleCnt="0"/>
      <dgm:spPr/>
    </dgm:pt>
    <dgm:pt modelId="{29F23684-23E9-45E2-B841-9082709DAEEE}" type="pres">
      <dgm:prSet presAssocID="{BD485BE7-452E-4CB4-A695-25C4C4A04119}" presName="composite" presStyleCnt="0"/>
      <dgm:spPr/>
    </dgm:pt>
    <dgm:pt modelId="{1B3248FD-8107-4F6E-B39C-6816900E65DB}" type="pres">
      <dgm:prSet presAssocID="{BD485BE7-452E-4CB4-A695-25C4C4A04119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8F0DD3-2C6E-4403-9CE1-BC69A1C61A31}" type="pres">
      <dgm:prSet presAssocID="{BD485BE7-452E-4CB4-A695-25C4C4A04119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8D8071F-DB27-41FF-B705-5A0916363CE7}" type="presOf" srcId="{72FF8E42-B1E4-4EE4-BA0F-95C288795B52}" destId="{55C1CE71-D76B-429A-8ECF-0DCEAE740E90}" srcOrd="0" destOrd="0" presId="urn:microsoft.com/office/officeart/2005/8/layout/chevron2"/>
    <dgm:cxn modelId="{B0D676BA-EF3D-4835-BAD4-B839FD164CDA}" type="presOf" srcId="{13C56B36-C719-44E5-B4A0-7034092534C0}" destId="{04330B03-FE2B-4BFC-9D17-1B3A1E7C49C0}" srcOrd="0" destOrd="0" presId="urn:microsoft.com/office/officeart/2005/8/layout/chevron2"/>
    <dgm:cxn modelId="{5A06ED8E-F604-4B66-976F-B9749B1DDDDD}" srcId="{13C56B36-C719-44E5-B4A0-7034092534C0}" destId="{59E03C5F-7EE1-4F9D-B2F9-CD0378AC93A1}" srcOrd="1" destOrd="0" parTransId="{18D6BA74-9EB4-43B5-BA7F-F082176CD462}" sibTransId="{E0CE2392-61A8-488A-B11D-70A1581B857B}"/>
    <dgm:cxn modelId="{601ECF4E-BE6C-4265-914D-B28D02EB611A}" type="presOf" srcId="{6521951E-71E8-4185-8D57-374887E0D7BD}" destId="{CB8870D1-4B38-4284-87CD-A338EE4921BB}" srcOrd="0" destOrd="1" presId="urn:microsoft.com/office/officeart/2005/8/layout/chevron2"/>
    <dgm:cxn modelId="{325FA639-7CDE-42FD-A821-D34C0901AD99}" type="presOf" srcId="{F5E14C3C-7E39-4428-931B-5F8242580814}" destId="{CB8870D1-4B38-4284-87CD-A338EE4921BB}" srcOrd="0" destOrd="0" presId="urn:microsoft.com/office/officeart/2005/8/layout/chevron2"/>
    <dgm:cxn modelId="{CEA14825-E3D9-4CD9-8D79-D9B05D527D62}" srcId="{13C56B36-C719-44E5-B4A0-7034092534C0}" destId="{CF81B893-D56E-4101-926A-0C71084D1ADF}" srcOrd="0" destOrd="0" parTransId="{7809C3C8-E26B-4CAA-9140-DCAE6EC37B10}" sibTransId="{80020878-3E2C-4548-AB0B-18EB5FE12783}"/>
    <dgm:cxn modelId="{0AE8F3F8-B532-414A-ADD8-29CACFA1BF6A}" srcId="{72FF8E42-B1E4-4EE4-BA0F-95C288795B52}" destId="{6521951E-71E8-4185-8D57-374887E0D7BD}" srcOrd="1" destOrd="0" parTransId="{AE0A1F26-538C-44D1-889B-6875A05FBEF8}" sibTransId="{126F569E-5EBE-4954-8C53-3E84299EDE28}"/>
    <dgm:cxn modelId="{BCFFD28D-1574-4196-ACB3-AD093E9C11A6}" srcId="{72FF8E42-B1E4-4EE4-BA0F-95C288795B52}" destId="{F5E14C3C-7E39-4428-931B-5F8242580814}" srcOrd="0" destOrd="0" parTransId="{D67F4A59-E9B7-474D-B184-32655E5A74E4}" sibTransId="{86E4D334-C7C0-4506-8914-70ACB79D79F8}"/>
    <dgm:cxn modelId="{F38E2AE7-9208-463E-ACED-C1A6785B8E91}" srcId="{8C413EC8-E4C8-471D-B770-36F6305A31AB}" destId="{72FF8E42-B1E4-4EE4-BA0F-95C288795B52}" srcOrd="0" destOrd="0" parTransId="{BF2E56ED-452C-412D-B98C-4486B02F5AF4}" sibTransId="{D3F8DCF7-2975-44E4-9EB3-9ED6E82FD8B7}"/>
    <dgm:cxn modelId="{ED76C7CF-3CDD-4C3F-86D8-2B539BAD65F4}" srcId="{8C413EC8-E4C8-471D-B770-36F6305A31AB}" destId="{BD485BE7-452E-4CB4-A695-25C4C4A04119}" srcOrd="2" destOrd="0" parTransId="{E043047B-C3FC-437E-8E8C-B0C3A9783C5B}" sibTransId="{D6E0AC76-6826-4A06-87E3-BC779AD2A43D}"/>
    <dgm:cxn modelId="{3815DDE0-1574-4CD0-9128-529F9814741A}" type="presOf" srcId="{59E03C5F-7EE1-4F9D-B2F9-CD0378AC93A1}" destId="{25823030-682F-4E59-B4B8-AA21BEEE762D}" srcOrd="0" destOrd="1" presId="urn:microsoft.com/office/officeart/2005/8/layout/chevron2"/>
    <dgm:cxn modelId="{5ECCC206-375E-4D4D-A96C-EB87C078E980}" srcId="{BD485BE7-452E-4CB4-A695-25C4C4A04119}" destId="{B7874AB2-0582-4BBE-BFE8-4392F5B21076}" srcOrd="1" destOrd="0" parTransId="{687C7C8A-2B59-4A42-A63A-3E8705BF2852}" sibTransId="{2AF3DB96-31C9-44CF-AB02-DEFEE7ABFCB2}"/>
    <dgm:cxn modelId="{4376EB2D-EA3C-4E9B-AF6E-E78A0D6FF911}" type="presOf" srcId="{4C3C61FD-DB87-44B9-A1D2-54721B0B198C}" destId="{9A8F0DD3-2C6E-4403-9CE1-BC69A1C61A31}" srcOrd="0" destOrd="0" presId="urn:microsoft.com/office/officeart/2005/8/layout/chevron2"/>
    <dgm:cxn modelId="{60FA7EB2-AE5C-4D43-8734-3721727B2930}" type="presOf" srcId="{B7874AB2-0582-4BBE-BFE8-4392F5B21076}" destId="{9A8F0DD3-2C6E-4403-9CE1-BC69A1C61A31}" srcOrd="0" destOrd="1" presId="urn:microsoft.com/office/officeart/2005/8/layout/chevron2"/>
    <dgm:cxn modelId="{E0E48491-17C6-4D13-91EB-AE54C2F1853B}" srcId="{BD485BE7-452E-4CB4-A695-25C4C4A04119}" destId="{4C3C61FD-DB87-44B9-A1D2-54721B0B198C}" srcOrd="0" destOrd="0" parTransId="{4B1AEE76-3EC4-49F5-AD96-49CC1F661675}" sibTransId="{60BAD82E-8E9A-4205-84AD-8494FDD8B337}"/>
    <dgm:cxn modelId="{911C8793-F633-4F11-8FF7-44ABF039D9E5}" type="presOf" srcId="{BD485BE7-452E-4CB4-A695-25C4C4A04119}" destId="{1B3248FD-8107-4F6E-B39C-6816900E65DB}" srcOrd="0" destOrd="0" presId="urn:microsoft.com/office/officeart/2005/8/layout/chevron2"/>
    <dgm:cxn modelId="{C2A572FB-0EB4-4884-AE97-F7E8A3118764}" srcId="{8C413EC8-E4C8-471D-B770-36F6305A31AB}" destId="{13C56B36-C719-44E5-B4A0-7034092534C0}" srcOrd="1" destOrd="0" parTransId="{1377B99B-E5C1-493D-8E92-F1FB00472CDA}" sibTransId="{A9E91EDA-1B71-4623-BF23-9E738A22EE37}"/>
    <dgm:cxn modelId="{C8CDD120-9C9B-437D-B959-4EA102A84789}" type="presOf" srcId="{8C413EC8-E4C8-471D-B770-36F6305A31AB}" destId="{9E10C732-4F33-4DD8-8CEF-B8BDFB9823A3}" srcOrd="0" destOrd="0" presId="urn:microsoft.com/office/officeart/2005/8/layout/chevron2"/>
    <dgm:cxn modelId="{017665F9-B991-49B0-962E-E068D1D142DE}" type="presOf" srcId="{CF81B893-D56E-4101-926A-0C71084D1ADF}" destId="{25823030-682F-4E59-B4B8-AA21BEEE762D}" srcOrd="0" destOrd="0" presId="urn:microsoft.com/office/officeart/2005/8/layout/chevron2"/>
    <dgm:cxn modelId="{DF370BA7-ADCE-4F2E-B6B3-94866F9752FE}" type="presParOf" srcId="{9E10C732-4F33-4DD8-8CEF-B8BDFB9823A3}" destId="{F764D495-FF80-4E7F-9C57-13EF332F2619}" srcOrd="0" destOrd="0" presId="urn:microsoft.com/office/officeart/2005/8/layout/chevron2"/>
    <dgm:cxn modelId="{AC2AB5DF-3134-45DE-A734-6B701BF5B967}" type="presParOf" srcId="{F764D495-FF80-4E7F-9C57-13EF332F2619}" destId="{55C1CE71-D76B-429A-8ECF-0DCEAE740E90}" srcOrd="0" destOrd="0" presId="urn:microsoft.com/office/officeart/2005/8/layout/chevron2"/>
    <dgm:cxn modelId="{33ADD702-6557-4377-9009-A394ACD8B096}" type="presParOf" srcId="{F764D495-FF80-4E7F-9C57-13EF332F2619}" destId="{CB8870D1-4B38-4284-87CD-A338EE4921BB}" srcOrd="1" destOrd="0" presId="urn:microsoft.com/office/officeart/2005/8/layout/chevron2"/>
    <dgm:cxn modelId="{29A32319-801E-4A9F-9D82-874D3A1F5EF0}" type="presParOf" srcId="{9E10C732-4F33-4DD8-8CEF-B8BDFB9823A3}" destId="{658092E6-071F-477C-98E6-AD425953BF9A}" srcOrd="1" destOrd="0" presId="urn:microsoft.com/office/officeart/2005/8/layout/chevron2"/>
    <dgm:cxn modelId="{5745C9E5-43E1-45A9-B1F3-81AB80C16A32}" type="presParOf" srcId="{9E10C732-4F33-4DD8-8CEF-B8BDFB9823A3}" destId="{16B1BA2C-297A-4D3A-8B86-CCC72C3310AD}" srcOrd="2" destOrd="0" presId="urn:microsoft.com/office/officeart/2005/8/layout/chevron2"/>
    <dgm:cxn modelId="{A53FF720-2053-4842-B173-A61D89B2CB35}" type="presParOf" srcId="{16B1BA2C-297A-4D3A-8B86-CCC72C3310AD}" destId="{04330B03-FE2B-4BFC-9D17-1B3A1E7C49C0}" srcOrd="0" destOrd="0" presId="urn:microsoft.com/office/officeart/2005/8/layout/chevron2"/>
    <dgm:cxn modelId="{564B97E1-B4C3-4535-AD27-B21F1144BC6D}" type="presParOf" srcId="{16B1BA2C-297A-4D3A-8B86-CCC72C3310AD}" destId="{25823030-682F-4E59-B4B8-AA21BEEE762D}" srcOrd="1" destOrd="0" presId="urn:microsoft.com/office/officeart/2005/8/layout/chevron2"/>
    <dgm:cxn modelId="{E6DCB808-A244-4DC8-AC88-B2A2A7510732}" type="presParOf" srcId="{9E10C732-4F33-4DD8-8CEF-B8BDFB9823A3}" destId="{EF17A409-8565-4996-A8B0-F93ECE2B3341}" srcOrd="3" destOrd="0" presId="urn:microsoft.com/office/officeart/2005/8/layout/chevron2"/>
    <dgm:cxn modelId="{BC83F478-8657-4FB9-A7A4-0FC50DF8772E}" type="presParOf" srcId="{9E10C732-4F33-4DD8-8CEF-B8BDFB9823A3}" destId="{29F23684-23E9-45E2-B841-9082709DAEEE}" srcOrd="4" destOrd="0" presId="urn:microsoft.com/office/officeart/2005/8/layout/chevron2"/>
    <dgm:cxn modelId="{1D341E39-B551-4E49-B190-10915B776F29}" type="presParOf" srcId="{29F23684-23E9-45E2-B841-9082709DAEEE}" destId="{1B3248FD-8107-4F6E-B39C-6816900E65DB}" srcOrd="0" destOrd="0" presId="urn:microsoft.com/office/officeart/2005/8/layout/chevron2"/>
    <dgm:cxn modelId="{1228E4DB-D58D-47CE-A064-3EC5D0EF955D}" type="presParOf" srcId="{29F23684-23E9-45E2-B841-9082709DAEEE}" destId="{9A8F0DD3-2C6E-4403-9CE1-BC69A1C61A31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E646760-2FC6-48D8-A4EE-BEF2E27012A8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9BA5B1E-89E7-444A-8547-7EF3B3598B93}">
      <dgm:prSet phldrT="[Текст]"/>
      <dgm:spPr/>
      <dgm:t>
        <a:bodyPr/>
        <a:lstStyle/>
        <a:p>
          <a:endParaRPr lang="ru-RU" dirty="0"/>
        </a:p>
      </dgm:t>
    </dgm:pt>
    <dgm:pt modelId="{65EC70A5-D66D-4AA0-A6AA-CBF31C1EDA07}" type="parTrans" cxnId="{BD279EFB-80ED-419E-9C87-2ABBDE7E1E44}">
      <dgm:prSet/>
      <dgm:spPr/>
      <dgm:t>
        <a:bodyPr/>
        <a:lstStyle/>
        <a:p>
          <a:endParaRPr lang="ru-RU"/>
        </a:p>
      </dgm:t>
    </dgm:pt>
    <dgm:pt modelId="{442A286B-0DFC-4797-8E1A-214722D8C8B8}" type="sibTrans" cxnId="{BD279EFB-80ED-419E-9C87-2ABBDE7E1E44}">
      <dgm:prSet/>
      <dgm:spPr/>
      <dgm:t>
        <a:bodyPr/>
        <a:lstStyle/>
        <a:p>
          <a:endParaRPr lang="ru-RU"/>
        </a:p>
      </dgm:t>
    </dgm:pt>
    <dgm:pt modelId="{44B4853C-2941-47F3-B655-BE28F9A3B933}">
      <dgm:prSet phldrT="[Текст]" custT="1"/>
      <dgm:spPr/>
      <dgm:t>
        <a:bodyPr/>
        <a:lstStyle/>
        <a:p>
          <a:pPr marL="0" marR="0" lvl="0" indent="0" algn="just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 ГБУ ДПО «МРИО» (ГБУ ДПО РМ «Центр непрерывного повышения профессионального мастерства педагогических работников – «Педагог 13.ру»)</a:t>
          </a:r>
          <a:endParaRPr lang="ru-RU" sz="1600" b="0" dirty="0">
            <a:latin typeface="Times New Roman" pitchFamily="18" charset="0"/>
            <a:cs typeface="Times New Roman" pitchFamily="18" charset="0"/>
          </a:endParaRPr>
        </a:p>
      </dgm:t>
    </dgm:pt>
    <dgm:pt modelId="{FD8C5E48-C547-47D7-94DC-2CEC9F1CE1F3}" type="parTrans" cxnId="{B0719ED2-18FB-4B42-A179-C7A57AFD0E77}">
      <dgm:prSet/>
      <dgm:spPr/>
      <dgm:t>
        <a:bodyPr/>
        <a:lstStyle/>
        <a:p>
          <a:endParaRPr lang="ru-RU"/>
        </a:p>
      </dgm:t>
    </dgm:pt>
    <dgm:pt modelId="{4C808F6C-5E3E-4347-A865-7122D009D7B1}" type="sibTrans" cxnId="{B0719ED2-18FB-4B42-A179-C7A57AFD0E77}">
      <dgm:prSet/>
      <dgm:spPr/>
      <dgm:t>
        <a:bodyPr/>
        <a:lstStyle/>
        <a:p>
          <a:endParaRPr lang="ru-RU"/>
        </a:p>
      </dgm:t>
    </dgm:pt>
    <dgm:pt modelId="{10D29BE1-824D-4208-88E4-51012C183F53}">
      <dgm:prSet phldrT="[Текст]"/>
      <dgm:spPr/>
      <dgm:t>
        <a:bodyPr/>
        <a:lstStyle/>
        <a:p>
          <a:endParaRPr lang="ru-RU" dirty="0"/>
        </a:p>
      </dgm:t>
    </dgm:pt>
    <dgm:pt modelId="{74ECF0A4-9ACA-47F9-9017-B5FC5BAAA373}" type="parTrans" cxnId="{D93F589B-0FDB-4359-B5E0-5B9B319A0866}">
      <dgm:prSet/>
      <dgm:spPr/>
      <dgm:t>
        <a:bodyPr/>
        <a:lstStyle/>
        <a:p>
          <a:endParaRPr lang="ru-RU"/>
        </a:p>
      </dgm:t>
    </dgm:pt>
    <dgm:pt modelId="{6B9FCD07-0E6D-445B-8A65-F451A146D0EB}" type="sibTrans" cxnId="{D93F589B-0FDB-4359-B5E0-5B9B319A0866}">
      <dgm:prSet/>
      <dgm:spPr/>
      <dgm:t>
        <a:bodyPr/>
        <a:lstStyle/>
        <a:p>
          <a:endParaRPr lang="ru-RU"/>
        </a:p>
      </dgm:t>
    </dgm:pt>
    <dgm:pt modelId="{74F50230-A28D-466E-8F19-2DC66443DF6E}">
      <dgm:prSet phldrT="[Текст]" custT="1"/>
      <dgm:spPr/>
      <dgm:t>
        <a:bodyPr/>
        <a:lstStyle/>
        <a:p>
          <a:pPr rtl="0"/>
          <a:r>
            <a:rPr kumimoji="0" lang="ru-RU" sz="16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rPr>
            <a:t>Мордовский республиканский музей изобразительных искусств им. С. Д. </a:t>
          </a:r>
          <a:r>
            <a:rPr kumimoji="0" lang="ru-RU" sz="1600" b="0" i="0" u="none" strike="noStrike" cap="none" normalizeH="0" baseline="0" dirty="0" err="1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rPr>
            <a:t>Эрьзи</a:t>
          </a:r>
          <a:endParaRPr lang="ru-RU" sz="1600" dirty="0"/>
        </a:p>
      </dgm:t>
    </dgm:pt>
    <dgm:pt modelId="{DE7E6B17-72C8-4A0B-BE51-EFCC047D56E0}" type="parTrans" cxnId="{7F1C8018-3E55-4335-B1DD-B5C4E180B404}">
      <dgm:prSet/>
      <dgm:spPr/>
      <dgm:t>
        <a:bodyPr/>
        <a:lstStyle/>
        <a:p>
          <a:endParaRPr lang="ru-RU"/>
        </a:p>
      </dgm:t>
    </dgm:pt>
    <dgm:pt modelId="{61D980EC-FC88-460A-AB51-1C649401CB61}" type="sibTrans" cxnId="{7F1C8018-3E55-4335-B1DD-B5C4E180B404}">
      <dgm:prSet/>
      <dgm:spPr/>
      <dgm:t>
        <a:bodyPr/>
        <a:lstStyle/>
        <a:p>
          <a:endParaRPr lang="ru-RU"/>
        </a:p>
      </dgm:t>
    </dgm:pt>
    <dgm:pt modelId="{6A3CDB8F-9133-4D3C-8715-0C435C3CB2BF}">
      <dgm:prSet phldrT="[Текст]"/>
      <dgm:spPr/>
      <dgm:t>
        <a:bodyPr/>
        <a:lstStyle/>
        <a:p>
          <a:endParaRPr lang="ru-RU" dirty="0"/>
        </a:p>
      </dgm:t>
    </dgm:pt>
    <dgm:pt modelId="{BAC1D330-AA5D-485F-AAA9-FBB1EDCCFF4C}" type="parTrans" cxnId="{110E3031-7504-425C-B639-0B553CB08AA2}">
      <dgm:prSet/>
      <dgm:spPr/>
      <dgm:t>
        <a:bodyPr/>
        <a:lstStyle/>
        <a:p>
          <a:endParaRPr lang="ru-RU"/>
        </a:p>
      </dgm:t>
    </dgm:pt>
    <dgm:pt modelId="{2EA21980-F58B-47AC-B021-86042CA4500F}" type="sibTrans" cxnId="{110E3031-7504-425C-B639-0B553CB08AA2}">
      <dgm:prSet/>
      <dgm:spPr/>
      <dgm:t>
        <a:bodyPr/>
        <a:lstStyle/>
        <a:p>
          <a:endParaRPr lang="ru-RU"/>
        </a:p>
      </dgm:t>
    </dgm:pt>
    <dgm:pt modelId="{E5537664-C1FA-4C48-9817-2FD1DAE6FBB4}">
      <dgm:prSet phldrT="[Текст]" custT="1"/>
      <dgm:spPr/>
      <dgm:t>
        <a:bodyPr/>
        <a:lstStyle/>
        <a:p>
          <a:pPr algn="just" rtl="0"/>
          <a:r>
            <a:rPr kumimoji="0" lang="ru-RU" sz="16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rPr>
            <a:t>Государственным театром кукол РМ, городским детским центром театра и кино «Крошка» </a:t>
          </a:r>
          <a:endParaRPr lang="ru-RU" sz="1600" dirty="0"/>
        </a:p>
      </dgm:t>
    </dgm:pt>
    <dgm:pt modelId="{5A0AC076-D0AD-4CC6-83B8-8FAD7A22306B}" type="parTrans" cxnId="{66F36643-1437-4283-815A-6C5D44F1F71B}">
      <dgm:prSet/>
      <dgm:spPr/>
      <dgm:t>
        <a:bodyPr/>
        <a:lstStyle/>
        <a:p>
          <a:endParaRPr lang="ru-RU"/>
        </a:p>
      </dgm:t>
    </dgm:pt>
    <dgm:pt modelId="{CE34CF7A-98C9-4BE0-ACBB-72371010C36C}" type="sibTrans" cxnId="{66F36643-1437-4283-815A-6C5D44F1F71B}">
      <dgm:prSet/>
      <dgm:spPr/>
      <dgm:t>
        <a:bodyPr/>
        <a:lstStyle/>
        <a:p>
          <a:endParaRPr lang="ru-RU"/>
        </a:p>
      </dgm:t>
    </dgm:pt>
    <dgm:pt modelId="{2A7D3CA1-9697-4B94-87DE-DB992D83B495}">
      <dgm:prSet phldrT="[Текст]" custT="1"/>
      <dgm:spPr/>
      <dgm:t>
        <a:bodyPr/>
        <a:lstStyle/>
        <a:p>
          <a:pPr marL="0" marR="0" lvl="0" indent="0" algn="just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ru-RU" sz="16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rPr>
            <a:t> ФГБОУ ВО «МГПИ им. М. Е. </a:t>
          </a:r>
          <a:r>
            <a:rPr kumimoji="0" lang="ru-RU" sz="1600" b="0" i="0" u="none" strike="noStrike" cap="none" normalizeH="0" baseline="0" dirty="0" err="1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rPr>
            <a:t>Евсевьева</a:t>
          </a:r>
          <a:r>
            <a:rPr kumimoji="0" lang="ru-RU" sz="16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rPr>
            <a:t>»</a:t>
          </a:r>
          <a:endParaRPr lang="ru-RU" sz="1600" b="0" dirty="0">
            <a:latin typeface="Times New Roman" pitchFamily="18" charset="0"/>
            <a:cs typeface="Times New Roman" pitchFamily="18" charset="0"/>
          </a:endParaRPr>
        </a:p>
      </dgm:t>
    </dgm:pt>
    <dgm:pt modelId="{3F9CA24A-F5A0-43B3-AC41-77C01C8224DA}" type="parTrans" cxnId="{42223E51-28EB-4CB3-902F-53DC2C8BF56A}">
      <dgm:prSet/>
      <dgm:spPr/>
      <dgm:t>
        <a:bodyPr/>
        <a:lstStyle/>
        <a:p>
          <a:endParaRPr lang="ru-RU"/>
        </a:p>
      </dgm:t>
    </dgm:pt>
    <dgm:pt modelId="{5C081B78-DF7E-4874-9C26-A37E6D20B5BF}" type="sibTrans" cxnId="{42223E51-28EB-4CB3-902F-53DC2C8BF56A}">
      <dgm:prSet/>
      <dgm:spPr/>
      <dgm:t>
        <a:bodyPr/>
        <a:lstStyle/>
        <a:p>
          <a:endParaRPr lang="ru-RU"/>
        </a:p>
      </dgm:t>
    </dgm:pt>
    <dgm:pt modelId="{FAFA396A-7E28-4517-A53A-B343E63B644C}">
      <dgm:prSet custT="1"/>
      <dgm:spPr/>
      <dgm:t>
        <a:bodyPr/>
        <a:lstStyle/>
        <a:p>
          <a:pPr rtl="0"/>
          <a:r>
            <a:rPr kumimoji="0" lang="ru-RU" sz="16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rPr>
            <a:t>Республиканский краеведческий музей им. И.Д.Воронина</a:t>
          </a:r>
          <a:endParaRPr kumimoji="0" lang="ru-RU" sz="16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endParaRPr>
        </a:p>
      </dgm:t>
    </dgm:pt>
    <dgm:pt modelId="{67588DC1-3ADD-4459-8244-32FC03C46456}" type="parTrans" cxnId="{55374BBD-095F-4706-8D9C-3A8AACF81FFC}">
      <dgm:prSet/>
      <dgm:spPr/>
      <dgm:t>
        <a:bodyPr/>
        <a:lstStyle/>
        <a:p>
          <a:endParaRPr lang="ru-RU"/>
        </a:p>
      </dgm:t>
    </dgm:pt>
    <dgm:pt modelId="{84C226D8-136B-4129-B956-2F19D1A30B2C}" type="sibTrans" cxnId="{55374BBD-095F-4706-8D9C-3A8AACF81FFC}">
      <dgm:prSet/>
      <dgm:spPr/>
      <dgm:t>
        <a:bodyPr/>
        <a:lstStyle/>
        <a:p>
          <a:endParaRPr lang="ru-RU"/>
        </a:p>
      </dgm:t>
    </dgm:pt>
    <dgm:pt modelId="{8AF20158-BD5A-4C50-9F8F-63269B2250E5}">
      <dgm:prSet custT="1"/>
      <dgm:spPr/>
      <dgm:t>
        <a:bodyPr/>
        <a:lstStyle/>
        <a:p>
          <a:pPr rtl="0"/>
          <a:r>
            <a:rPr kumimoji="0" lang="ru-RU" sz="16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rPr>
            <a:t>Мемориальный музей военного и трудового подвига 1941-1945 гг.</a:t>
          </a:r>
          <a:endParaRPr kumimoji="0" lang="ru-RU" sz="16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endParaRPr>
        </a:p>
      </dgm:t>
    </dgm:pt>
    <dgm:pt modelId="{90E44E84-1241-4983-953B-011B328419CC}" type="parTrans" cxnId="{EA1F9093-4E42-46BB-BB8D-F6F5FA6227AB}">
      <dgm:prSet/>
      <dgm:spPr/>
      <dgm:t>
        <a:bodyPr/>
        <a:lstStyle/>
        <a:p>
          <a:endParaRPr lang="ru-RU"/>
        </a:p>
      </dgm:t>
    </dgm:pt>
    <dgm:pt modelId="{97953C46-3FC3-450A-9026-80680A368E29}" type="sibTrans" cxnId="{EA1F9093-4E42-46BB-BB8D-F6F5FA6227AB}">
      <dgm:prSet/>
      <dgm:spPr/>
      <dgm:t>
        <a:bodyPr/>
        <a:lstStyle/>
        <a:p>
          <a:endParaRPr lang="ru-RU"/>
        </a:p>
      </dgm:t>
    </dgm:pt>
    <dgm:pt modelId="{8DB080A5-19AA-4315-916C-53E65E768884}">
      <dgm:prSet custT="1"/>
      <dgm:spPr/>
      <dgm:t>
        <a:bodyPr/>
        <a:lstStyle/>
        <a:p>
          <a:pPr algn="just" rtl="0"/>
          <a:r>
            <a:rPr kumimoji="0" lang="ru-RU" sz="16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rPr>
            <a:t>Музыкальным театром оперы и балета </a:t>
          </a:r>
          <a:r>
            <a:rPr kumimoji="0" lang="ru-RU" sz="1600" b="0" i="0" u="none" strike="noStrike" cap="none" normalizeH="0" baseline="0" dirty="0" err="1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rPr>
            <a:t>им.И.М.Яушева</a:t>
          </a:r>
          <a:r>
            <a:rPr kumimoji="0" lang="ru-RU" sz="16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rPr>
            <a:t>, -МБУ ДПО «Детская музыкальная школа № 4 имени Л. </a:t>
          </a:r>
          <a:r>
            <a:rPr kumimoji="0" lang="ru-RU" sz="1600" b="0" i="0" u="none" strike="noStrike" cap="none" normalizeH="0" baseline="0" dirty="0" err="1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rPr>
            <a:t>Воинова</a:t>
          </a:r>
          <a:r>
            <a:rPr kumimoji="0" lang="ru-RU" sz="16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rPr>
            <a:t>»</a:t>
          </a:r>
          <a:endParaRPr kumimoji="0" lang="ru-RU" sz="16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endParaRPr>
        </a:p>
      </dgm:t>
    </dgm:pt>
    <dgm:pt modelId="{A74BC09F-2027-4F87-A917-FB6233A5E1B0}" type="parTrans" cxnId="{A4F8B573-5713-4A6A-87A2-21950EB7DA1D}">
      <dgm:prSet/>
      <dgm:spPr/>
      <dgm:t>
        <a:bodyPr/>
        <a:lstStyle/>
        <a:p>
          <a:endParaRPr lang="ru-RU"/>
        </a:p>
      </dgm:t>
    </dgm:pt>
    <dgm:pt modelId="{409E4C00-1F8A-41AF-9504-88EAFBD04836}" type="sibTrans" cxnId="{A4F8B573-5713-4A6A-87A2-21950EB7DA1D}">
      <dgm:prSet/>
      <dgm:spPr/>
      <dgm:t>
        <a:bodyPr/>
        <a:lstStyle/>
        <a:p>
          <a:endParaRPr lang="ru-RU"/>
        </a:p>
      </dgm:t>
    </dgm:pt>
    <dgm:pt modelId="{5821B10D-7E36-4318-ABD2-B3BC59EE7730}">
      <dgm:prSet/>
      <dgm:spPr/>
      <dgm:t>
        <a:bodyPr/>
        <a:lstStyle/>
        <a:p>
          <a:endParaRPr lang="ru-RU" dirty="0"/>
        </a:p>
      </dgm:t>
    </dgm:pt>
    <dgm:pt modelId="{D8ACBC30-D8D1-46CB-BA19-BBC1E23B48EB}" type="parTrans" cxnId="{E78F6751-EC4B-49D6-BC90-4537061D1DC3}">
      <dgm:prSet/>
      <dgm:spPr/>
      <dgm:t>
        <a:bodyPr/>
        <a:lstStyle/>
        <a:p>
          <a:endParaRPr lang="ru-RU"/>
        </a:p>
      </dgm:t>
    </dgm:pt>
    <dgm:pt modelId="{6A27C3D1-0E91-446B-B66C-7C5607DDBC3D}" type="sibTrans" cxnId="{E78F6751-EC4B-49D6-BC90-4537061D1DC3}">
      <dgm:prSet/>
      <dgm:spPr/>
      <dgm:t>
        <a:bodyPr/>
        <a:lstStyle/>
        <a:p>
          <a:endParaRPr lang="ru-RU"/>
        </a:p>
      </dgm:t>
    </dgm:pt>
    <dgm:pt modelId="{6818C37C-9E64-4626-9F75-DB20EECDB80E}">
      <dgm:prSet custT="1"/>
      <dgm:spPr/>
      <dgm:t>
        <a:bodyPr/>
        <a:lstStyle/>
        <a:p>
          <a:pPr marL="0" marR="0" lvl="0" indent="0" algn="just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6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rPr>
            <a:t>Поволжский центр национальных культур финно-угорских народов, </a:t>
          </a:r>
          <a:endParaRPr lang="ru-RU" dirty="0"/>
        </a:p>
      </dgm:t>
    </dgm:pt>
    <dgm:pt modelId="{80BC5F9E-D82B-4905-AFE4-EBF47FF7843F}" type="parTrans" cxnId="{4DF4C7A6-8A80-4601-9D03-4E31CEBFB594}">
      <dgm:prSet/>
      <dgm:spPr/>
      <dgm:t>
        <a:bodyPr/>
        <a:lstStyle/>
        <a:p>
          <a:endParaRPr lang="ru-RU"/>
        </a:p>
      </dgm:t>
    </dgm:pt>
    <dgm:pt modelId="{0C09B9C9-1D8A-49F5-A728-F05E7D452D97}" type="sibTrans" cxnId="{4DF4C7A6-8A80-4601-9D03-4E31CEBFB594}">
      <dgm:prSet/>
      <dgm:spPr/>
      <dgm:t>
        <a:bodyPr/>
        <a:lstStyle/>
        <a:p>
          <a:endParaRPr lang="ru-RU"/>
        </a:p>
      </dgm:t>
    </dgm:pt>
    <dgm:pt modelId="{C760BB61-2E63-48A2-A388-9864865D82FA}">
      <dgm:prSet custT="1"/>
      <dgm:spPr/>
      <dgm:t>
        <a:bodyPr/>
        <a:lstStyle/>
        <a:p>
          <a:pPr marL="0" marR="0" lvl="0" indent="0" algn="just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6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rPr>
            <a:t>МУК «Централизованная городская библиотечная система для детей»  Детская библиотека №5 им. С.Я.Маршака, </a:t>
          </a:r>
          <a:endParaRPr lang="ru-RU" dirty="0"/>
        </a:p>
      </dgm:t>
    </dgm:pt>
    <dgm:pt modelId="{15377F83-F403-4A21-AF7A-CA9BADFD0A5B}" type="parTrans" cxnId="{90EDD6B1-BCE3-41F5-97DB-52468AB01C7E}">
      <dgm:prSet/>
      <dgm:spPr/>
      <dgm:t>
        <a:bodyPr/>
        <a:lstStyle/>
        <a:p>
          <a:endParaRPr lang="ru-RU"/>
        </a:p>
      </dgm:t>
    </dgm:pt>
    <dgm:pt modelId="{9FACE299-4B1C-47D4-9903-DE99B9B6F328}" type="sibTrans" cxnId="{90EDD6B1-BCE3-41F5-97DB-52468AB01C7E}">
      <dgm:prSet/>
      <dgm:spPr/>
      <dgm:t>
        <a:bodyPr/>
        <a:lstStyle/>
        <a:p>
          <a:endParaRPr lang="ru-RU"/>
        </a:p>
      </dgm:t>
    </dgm:pt>
    <dgm:pt modelId="{097ABA9C-92C6-435C-9D48-93487B2F74BC}">
      <dgm:prSet custT="1"/>
      <dgm:spPr/>
      <dgm:t>
        <a:bodyPr/>
        <a:lstStyle/>
        <a:p>
          <a:pPr marL="0" marR="0" lvl="0" indent="0" algn="just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6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rPr>
            <a:t>Храм Казанской иконы Божией Матери г.о.Саранск,</a:t>
          </a:r>
          <a:endParaRPr lang="ru-RU" dirty="0"/>
        </a:p>
      </dgm:t>
    </dgm:pt>
    <dgm:pt modelId="{2848D065-B626-47BE-9AB0-EAE553312E7D}" type="parTrans" cxnId="{F11D973D-55CA-42A8-87F6-8F7218C67E68}">
      <dgm:prSet/>
      <dgm:spPr/>
      <dgm:t>
        <a:bodyPr/>
        <a:lstStyle/>
        <a:p>
          <a:endParaRPr lang="ru-RU"/>
        </a:p>
      </dgm:t>
    </dgm:pt>
    <dgm:pt modelId="{BF9CECC6-E2A3-4CFC-8A95-8F52B749F233}" type="sibTrans" cxnId="{F11D973D-55CA-42A8-87F6-8F7218C67E68}">
      <dgm:prSet/>
      <dgm:spPr/>
      <dgm:t>
        <a:bodyPr/>
        <a:lstStyle/>
        <a:p>
          <a:endParaRPr lang="ru-RU"/>
        </a:p>
      </dgm:t>
    </dgm:pt>
    <dgm:pt modelId="{1E8880A5-0249-419A-B11E-88CACA0ADDAB}">
      <dgm:prSet custT="1"/>
      <dgm:spPr/>
      <dgm:t>
        <a:bodyPr/>
        <a:lstStyle/>
        <a:p>
          <a:pPr marL="0" marR="0" lvl="0" indent="0" algn="just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 МБУК «Дом культуры «Луч» и др.</a:t>
          </a:r>
          <a:r>
            <a: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 </a:t>
          </a:r>
        </a:p>
        <a:p>
          <a:endParaRPr lang="ru-RU" dirty="0"/>
        </a:p>
      </dgm:t>
    </dgm:pt>
    <dgm:pt modelId="{5FD8431E-EC91-4830-BE30-1417AA67E8CE}" type="parTrans" cxnId="{B2FF927B-2988-4287-A517-4CC556669173}">
      <dgm:prSet/>
      <dgm:spPr/>
      <dgm:t>
        <a:bodyPr/>
        <a:lstStyle/>
        <a:p>
          <a:endParaRPr lang="ru-RU"/>
        </a:p>
      </dgm:t>
    </dgm:pt>
    <dgm:pt modelId="{D852B349-3D41-44E9-B43D-73C0CAC3835C}" type="sibTrans" cxnId="{B2FF927B-2988-4287-A517-4CC556669173}">
      <dgm:prSet/>
      <dgm:spPr/>
      <dgm:t>
        <a:bodyPr/>
        <a:lstStyle/>
        <a:p>
          <a:endParaRPr lang="ru-RU"/>
        </a:p>
      </dgm:t>
    </dgm:pt>
    <dgm:pt modelId="{1E6FB610-56C3-4F65-81FD-109D8935BC4B}" type="pres">
      <dgm:prSet presAssocID="{8E646760-2FC6-48D8-A4EE-BEF2E27012A8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45A484A-C640-48D5-9388-AFB2A50EE7B3}" type="pres">
      <dgm:prSet presAssocID="{79BA5B1E-89E7-444A-8547-7EF3B3598B93}" presName="composite" presStyleCnt="0"/>
      <dgm:spPr/>
    </dgm:pt>
    <dgm:pt modelId="{D590F4AE-F633-4690-91E5-AD3E4A778826}" type="pres">
      <dgm:prSet presAssocID="{79BA5B1E-89E7-444A-8547-7EF3B3598B93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79C6FF-07FB-4500-878A-2479E85DFD11}" type="pres">
      <dgm:prSet presAssocID="{79BA5B1E-89E7-444A-8547-7EF3B3598B93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057C61-2C64-4248-9312-4B1A6019D34C}" type="pres">
      <dgm:prSet presAssocID="{442A286B-0DFC-4797-8E1A-214722D8C8B8}" presName="sp" presStyleCnt="0"/>
      <dgm:spPr/>
    </dgm:pt>
    <dgm:pt modelId="{2314AA17-6E26-4238-98A1-EF736AD2D1BD}" type="pres">
      <dgm:prSet presAssocID="{10D29BE1-824D-4208-88E4-51012C183F53}" presName="composite" presStyleCnt="0"/>
      <dgm:spPr/>
    </dgm:pt>
    <dgm:pt modelId="{08C7CD7D-637B-4FFB-A68F-CF39C02F1F01}" type="pres">
      <dgm:prSet presAssocID="{10D29BE1-824D-4208-88E4-51012C183F53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0F6078-1C77-4A56-99C3-4F93C99E1840}" type="pres">
      <dgm:prSet presAssocID="{10D29BE1-824D-4208-88E4-51012C183F53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C08DBE-CCBC-49B9-A964-9BC963A474D3}" type="pres">
      <dgm:prSet presAssocID="{6B9FCD07-0E6D-445B-8A65-F451A146D0EB}" presName="sp" presStyleCnt="0"/>
      <dgm:spPr/>
    </dgm:pt>
    <dgm:pt modelId="{0B041B4D-006B-42D6-9BF8-25FEF6FBDB91}" type="pres">
      <dgm:prSet presAssocID="{6A3CDB8F-9133-4D3C-8715-0C435C3CB2BF}" presName="composite" presStyleCnt="0"/>
      <dgm:spPr/>
    </dgm:pt>
    <dgm:pt modelId="{24A55ABE-BDBA-4EE8-8CC2-08083280A099}" type="pres">
      <dgm:prSet presAssocID="{6A3CDB8F-9133-4D3C-8715-0C435C3CB2BF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9C49E8-8537-42AF-8494-8D8202872615}" type="pres">
      <dgm:prSet presAssocID="{6A3CDB8F-9133-4D3C-8715-0C435C3CB2BF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B84637-F9EE-4706-B189-EFAAF6753E36}" type="pres">
      <dgm:prSet presAssocID="{2EA21980-F58B-47AC-B021-86042CA4500F}" presName="sp" presStyleCnt="0"/>
      <dgm:spPr/>
    </dgm:pt>
    <dgm:pt modelId="{C1113BF2-DA32-4973-96EE-326C1B29D95F}" type="pres">
      <dgm:prSet presAssocID="{5821B10D-7E36-4318-ABD2-B3BC59EE7730}" presName="composite" presStyleCnt="0"/>
      <dgm:spPr/>
    </dgm:pt>
    <dgm:pt modelId="{14A1D3DE-DCB6-494A-8542-218F7A34CAB9}" type="pres">
      <dgm:prSet presAssocID="{5821B10D-7E36-4318-ABD2-B3BC59EE7730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678C11-6123-4180-A30E-F9A2D2C542AB}" type="pres">
      <dgm:prSet presAssocID="{5821B10D-7E36-4318-ABD2-B3BC59EE7730}" presName="descendantText" presStyleLbl="alignAcc1" presStyleIdx="3" presStyleCnt="4" custScaleY="151239" custLinFactNeighborX="0" custLinFactNeighborY="-18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2223E51-28EB-4CB3-902F-53DC2C8BF56A}" srcId="{79BA5B1E-89E7-444A-8547-7EF3B3598B93}" destId="{2A7D3CA1-9697-4B94-87DE-DB992D83B495}" srcOrd="1" destOrd="0" parTransId="{3F9CA24A-F5A0-43B3-AC41-77C01C8224DA}" sibTransId="{5C081B78-DF7E-4874-9C26-A37E6D20B5BF}"/>
    <dgm:cxn modelId="{4DF4C7A6-8A80-4601-9D03-4E31CEBFB594}" srcId="{5821B10D-7E36-4318-ABD2-B3BC59EE7730}" destId="{6818C37C-9E64-4626-9F75-DB20EECDB80E}" srcOrd="0" destOrd="0" parTransId="{80BC5F9E-D82B-4905-AFE4-EBF47FF7843F}" sibTransId="{0C09B9C9-1D8A-49F5-A728-F05E7D452D97}"/>
    <dgm:cxn modelId="{EAC1439E-57B7-4640-96D2-F41E9D75E27E}" type="presOf" srcId="{C760BB61-2E63-48A2-A388-9864865D82FA}" destId="{96678C11-6123-4180-A30E-F9A2D2C542AB}" srcOrd="0" destOrd="1" presId="urn:microsoft.com/office/officeart/2005/8/layout/chevron2"/>
    <dgm:cxn modelId="{B0719ED2-18FB-4B42-A179-C7A57AFD0E77}" srcId="{79BA5B1E-89E7-444A-8547-7EF3B3598B93}" destId="{44B4853C-2941-47F3-B655-BE28F9A3B933}" srcOrd="0" destOrd="0" parTransId="{FD8C5E48-C547-47D7-94DC-2CEC9F1CE1F3}" sibTransId="{4C808F6C-5E3E-4347-A865-7122D009D7B1}"/>
    <dgm:cxn modelId="{0F65562A-E2B0-434C-B717-1D6D5B13D2E8}" type="presOf" srcId="{097ABA9C-92C6-435C-9D48-93487B2F74BC}" destId="{96678C11-6123-4180-A30E-F9A2D2C542AB}" srcOrd="0" destOrd="2" presId="urn:microsoft.com/office/officeart/2005/8/layout/chevron2"/>
    <dgm:cxn modelId="{9EB85EAC-4BF3-4703-9018-0E57C6C305BB}" type="presOf" srcId="{10D29BE1-824D-4208-88E4-51012C183F53}" destId="{08C7CD7D-637B-4FFB-A68F-CF39C02F1F01}" srcOrd="0" destOrd="0" presId="urn:microsoft.com/office/officeart/2005/8/layout/chevron2"/>
    <dgm:cxn modelId="{CCA6CF9C-8793-4B5C-9038-FF4F06467583}" type="presOf" srcId="{44B4853C-2941-47F3-B655-BE28F9A3B933}" destId="{7179C6FF-07FB-4500-878A-2479E85DFD11}" srcOrd="0" destOrd="0" presId="urn:microsoft.com/office/officeart/2005/8/layout/chevron2"/>
    <dgm:cxn modelId="{110E3031-7504-425C-B639-0B553CB08AA2}" srcId="{8E646760-2FC6-48D8-A4EE-BEF2E27012A8}" destId="{6A3CDB8F-9133-4D3C-8715-0C435C3CB2BF}" srcOrd="2" destOrd="0" parTransId="{BAC1D330-AA5D-485F-AAA9-FBB1EDCCFF4C}" sibTransId="{2EA21980-F58B-47AC-B021-86042CA4500F}"/>
    <dgm:cxn modelId="{E78F6751-EC4B-49D6-BC90-4537061D1DC3}" srcId="{8E646760-2FC6-48D8-A4EE-BEF2E27012A8}" destId="{5821B10D-7E36-4318-ABD2-B3BC59EE7730}" srcOrd="3" destOrd="0" parTransId="{D8ACBC30-D8D1-46CB-BA19-BBC1E23B48EB}" sibTransId="{6A27C3D1-0E91-446B-B66C-7C5607DDBC3D}"/>
    <dgm:cxn modelId="{BD279EFB-80ED-419E-9C87-2ABBDE7E1E44}" srcId="{8E646760-2FC6-48D8-A4EE-BEF2E27012A8}" destId="{79BA5B1E-89E7-444A-8547-7EF3B3598B93}" srcOrd="0" destOrd="0" parTransId="{65EC70A5-D66D-4AA0-A6AA-CBF31C1EDA07}" sibTransId="{442A286B-0DFC-4797-8E1A-214722D8C8B8}"/>
    <dgm:cxn modelId="{74BCB926-3152-49B2-AF6A-B68CADF6A0A3}" type="presOf" srcId="{1E8880A5-0249-419A-B11E-88CACA0ADDAB}" destId="{96678C11-6123-4180-A30E-F9A2D2C542AB}" srcOrd="0" destOrd="3" presId="urn:microsoft.com/office/officeart/2005/8/layout/chevron2"/>
    <dgm:cxn modelId="{66F36643-1437-4283-815A-6C5D44F1F71B}" srcId="{6A3CDB8F-9133-4D3C-8715-0C435C3CB2BF}" destId="{E5537664-C1FA-4C48-9817-2FD1DAE6FBB4}" srcOrd="0" destOrd="0" parTransId="{5A0AC076-D0AD-4CC6-83B8-8FAD7A22306B}" sibTransId="{CE34CF7A-98C9-4BE0-ACBB-72371010C36C}"/>
    <dgm:cxn modelId="{B2FF927B-2988-4287-A517-4CC556669173}" srcId="{5821B10D-7E36-4318-ABD2-B3BC59EE7730}" destId="{1E8880A5-0249-419A-B11E-88CACA0ADDAB}" srcOrd="3" destOrd="0" parTransId="{5FD8431E-EC91-4830-BE30-1417AA67E8CE}" sibTransId="{D852B349-3D41-44E9-B43D-73C0CAC3835C}"/>
    <dgm:cxn modelId="{D813BC9E-50F8-4201-8713-B63731D5B11F}" type="presOf" srcId="{E5537664-C1FA-4C48-9817-2FD1DAE6FBB4}" destId="{259C49E8-8537-42AF-8494-8D8202872615}" srcOrd="0" destOrd="0" presId="urn:microsoft.com/office/officeart/2005/8/layout/chevron2"/>
    <dgm:cxn modelId="{D93F589B-0FDB-4359-B5E0-5B9B319A0866}" srcId="{8E646760-2FC6-48D8-A4EE-BEF2E27012A8}" destId="{10D29BE1-824D-4208-88E4-51012C183F53}" srcOrd="1" destOrd="0" parTransId="{74ECF0A4-9ACA-47F9-9017-B5FC5BAAA373}" sibTransId="{6B9FCD07-0E6D-445B-8A65-F451A146D0EB}"/>
    <dgm:cxn modelId="{2E19D5C5-C703-4635-A66A-96D45352053B}" type="presOf" srcId="{6A3CDB8F-9133-4D3C-8715-0C435C3CB2BF}" destId="{24A55ABE-BDBA-4EE8-8CC2-08083280A099}" srcOrd="0" destOrd="0" presId="urn:microsoft.com/office/officeart/2005/8/layout/chevron2"/>
    <dgm:cxn modelId="{F11D973D-55CA-42A8-87F6-8F7218C67E68}" srcId="{5821B10D-7E36-4318-ABD2-B3BC59EE7730}" destId="{097ABA9C-92C6-435C-9D48-93487B2F74BC}" srcOrd="2" destOrd="0" parTransId="{2848D065-B626-47BE-9AB0-EAE553312E7D}" sibTransId="{BF9CECC6-E2A3-4CFC-8A95-8F52B749F233}"/>
    <dgm:cxn modelId="{105BC6FF-C8F5-4579-80F9-5697E82F101E}" type="presOf" srcId="{2A7D3CA1-9697-4B94-87DE-DB992D83B495}" destId="{7179C6FF-07FB-4500-878A-2479E85DFD11}" srcOrd="0" destOrd="1" presId="urn:microsoft.com/office/officeart/2005/8/layout/chevron2"/>
    <dgm:cxn modelId="{C447A5A9-8D99-4B6E-94E4-6A8AFECF7AB0}" type="presOf" srcId="{FAFA396A-7E28-4517-A53A-B343E63B644C}" destId="{830F6078-1C77-4A56-99C3-4F93C99E1840}" srcOrd="0" destOrd="1" presId="urn:microsoft.com/office/officeart/2005/8/layout/chevron2"/>
    <dgm:cxn modelId="{2CC1265E-8B69-46E9-9EB5-8C6CEC4412BD}" type="presOf" srcId="{79BA5B1E-89E7-444A-8547-7EF3B3598B93}" destId="{D590F4AE-F633-4690-91E5-AD3E4A778826}" srcOrd="0" destOrd="0" presId="urn:microsoft.com/office/officeart/2005/8/layout/chevron2"/>
    <dgm:cxn modelId="{AF7816DF-676C-4605-A30D-84CB471D0258}" type="presOf" srcId="{6818C37C-9E64-4626-9F75-DB20EECDB80E}" destId="{96678C11-6123-4180-A30E-F9A2D2C542AB}" srcOrd="0" destOrd="0" presId="urn:microsoft.com/office/officeart/2005/8/layout/chevron2"/>
    <dgm:cxn modelId="{0DA12918-D154-48AC-862F-B39A297FA01D}" type="presOf" srcId="{5821B10D-7E36-4318-ABD2-B3BC59EE7730}" destId="{14A1D3DE-DCB6-494A-8542-218F7A34CAB9}" srcOrd="0" destOrd="0" presId="urn:microsoft.com/office/officeart/2005/8/layout/chevron2"/>
    <dgm:cxn modelId="{A4F8B573-5713-4A6A-87A2-21950EB7DA1D}" srcId="{6A3CDB8F-9133-4D3C-8715-0C435C3CB2BF}" destId="{8DB080A5-19AA-4315-916C-53E65E768884}" srcOrd="1" destOrd="0" parTransId="{A74BC09F-2027-4F87-A917-FB6233A5E1B0}" sibTransId="{409E4C00-1F8A-41AF-9504-88EAFBD04836}"/>
    <dgm:cxn modelId="{F0C5168F-970D-473B-A3EF-8E1189522D4E}" type="presOf" srcId="{8AF20158-BD5A-4C50-9F8F-63269B2250E5}" destId="{830F6078-1C77-4A56-99C3-4F93C99E1840}" srcOrd="0" destOrd="2" presId="urn:microsoft.com/office/officeart/2005/8/layout/chevron2"/>
    <dgm:cxn modelId="{EA1F9093-4E42-46BB-BB8D-F6F5FA6227AB}" srcId="{10D29BE1-824D-4208-88E4-51012C183F53}" destId="{8AF20158-BD5A-4C50-9F8F-63269B2250E5}" srcOrd="2" destOrd="0" parTransId="{90E44E84-1241-4983-953B-011B328419CC}" sibTransId="{97953C46-3FC3-450A-9026-80680A368E29}"/>
    <dgm:cxn modelId="{90EDD6B1-BCE3-41F5-97DB-52468AB01C7E}" srcId="{5821B10D-7E36-4318-ABD2-B3BC59EE7730}" destId="{C760BB61-2E63-48A2-A388-9864865D82FA}" srcOrd="1" destOrd="0" parTransId="{15377F83-F403-4A21-AF7A-CA9BADFD0A5B}" sibTransId="{9FACE299-4B1C-47D4-9903-DE99B9B6F328}"/>
    <dgm:cxn modelId="{427E05F9-4548-45F8-B5E0-9DA13DAD7CDA}" type="presOf" srcId="{74F50230-A28D-466E-8F19-2DC66443DF6E}" destId="{830F6078-1C77-4A56-99C3-4F93C99E1840}" srcOrd="0" destOrd="0" presId="urn:microsoft.com/office/officeart/2005/8/layout/chevron2"/>
    <dgm:cxn modelId="{7F1C8018-3E55-4335-B1DD-B5C4E180B404}" srcId="{10D29BE1-824D-4208-88E4-51012C183F53}" destId="{74F50230-A28D-466E-8F19-2DC66443DF6E}" srcOrd="0" destOrd="0" parTransId="{DE7E6B17-72C8-4A0B-BE51-EFCC047D56E0}" sibTransId="{61D980EC-FC88-460A-AB51-1C649401CB61}"/>
    <dgm:cxn modelId="{68D9C4D4-5C7C-4828-9082-C3039D668E28}" type="presOf" srcId="{8E646760-2FC6-48D8-A4EE-BEF2E27012A8}" destId="{1E6FB610-56C3-4F65-81FD-109D8935BC4B}" srcOrd="0" destOrd="0" presId="urn:microsoft.com/office/officeart/2005/8/layout/chevron2"/>
    <dgm:cxn modelId="{55374BBD-095F-4706-8D9C-3A8AACF81FFC}" srcId="{10D29BE1-824D-4208-88E4-51012C183F53}" destId="{FAFA396A-7E28-4517-A53A-B343E63B644C}" srcOrd="1" destOrd="0" parTransId="{67588DC1-3ADD-4459-8244-32FC03C46456}" sibTransId="{84C226D8-136B-4129-B956-2F19D1A30B2C}"/>
    <dgm:cxn modelId="{7358EE53-0528-4F2D-84D6-68A0B7DA5B91}" type="presOf" srcId="{8DB080A5-19AA-4315-916C-53E65E768884}" destId="{259C49E8-8537-42AF-8494-8D8202872615}" srcOrd="0" destOrd="1" presId="urn:microsoft.com/office/officeart/2005/8/layout/chevron2"/>
    <dgm:cxn modelId="{9121AACE-86CA-4EE8-8F31-5B6936AACC49}" type="presParOf" srcId="{1E6FB610-56C3-4F65-81FD-109D8935BC4B}" destId="{D45A484A-C640-48D5-9388-AFB2A50EE7B3}" srcOrd="0" destOrd="0" presId="urn:microsoft.com/office/officeart/2005/8/layout/chevron2"/>
    <dgm:cxn modelId="{B2136BFB-3A48-43A5-A922-FC8503772337}" type="presParOf" srcId="{D45A484A-C640-48D5-9388-AFB2A50EE7B3}" destId="{D590F4AE-F633-4690-91E5-AD3E4A778826}" srcOrd="0" destOrd="0" presId="urn:microsoft.com/office/officeart/2005/8/layout/chevron2"/>
    <dgm:cxn modelId="{E91A1E33-E058-4107-BFA9-8EA93CFD104D}" type="presParOf" srcId="{D45A484A-C640-48D5-9388-AFB2A50EE7B3}" destId="{7179C6FF-07FB-4500-878A-2479E85DFD11}" srcOrd="1" destOrd="0" presId="urn:microsoft.com/office/officeart/2005/8/layout/chevron2"/>
    <dgm:cxn modelId="{D4550028-FA29-47F5-A543-F97757288CE9}" type="presParOf" srcId="{1E6FB610-56C3-4F65-81FD-109D8935BC4B}" destId="{80057C61-2C64-4248-9312-4B1A6019D34C}" srcOrd="1" destOrd="0" presId="urn:microsoft.com/office/officeart/2005/8/layout/chevron2"/>
    <dgm:cxn modelId="{AC6203D1-692F-4AD1-9709-2A7BC947E52A}" type="presParOf" srcId="{1E6FB610-56C3-4F65-81FD-109D8935BC4B}" destId="{2314AA17-6E26-4238-98A1-EF736AD2D1BD}" srcOrd="2" destOrd="0" presId="urn:microsoft.com/office/officeart/2005/8/layout/chevron2"/>
    <dgm:cxn modelId="{4F3919C1-C1FA-4AA1-952A-55EA3D0A5212}" type="presParOf" srcId="{2314AA17-6E26-4238-98A1-EF736AD2D1BD}" destId="{08C7CD7D-637B-4FFB-A68F-CF39C02F1F01}" srcOrd="0" destOrd="0" presId="urn:microsoft.com/office/officeart/2005/8/layout/chevron2"/>
    <dgm:cxn modelId="{FB312F84-A974-4497-BD08-5D62FDAD5E35}" type="presParOf" srcId="{2314AA17-6E26-4238-98A1-EF736AD2D1BD}" destId="{830F6078-1C77-4A56-99C3-4F93C99E1840}" srcOrd="1" destOrd="0" presId="urn:microsoft.com/office/officeart/2005/8/layout/chevron2"/>
    <dgm:cxn modelId="{CB58AF14-1A53-4F91-AD3E-BEF6BB8BC50F}" type="presParOf" srcId="{1E6FB610-56C3-4F65-81FD-109D8935BC4B}" destId="{A5C08DBE-CCBC-49B9-A964-9BC963A474D3}" srcOrd="3" destOrd="0" presId="urn:microsoft.com/office/officeart/2005/8/layout/chevron2"/>
    <dgm:cxn modelId="{9FCD1A81-9ADF-42D1-8F47-5F6E1B6A3249}" type="presParOf" srcId="{1E6FB610-56C3-4F65-81FD-109D8935BC4B}" destId="{0B041B4D-006B-42D6-9BF8-25FEF6FBDB91}" srcOrd="4" destOrd="0" presId="urn:microsoft.com/office/officeart/2005/8/layout/chevron2"/>
    <dgm:cxn modelId="{ECC11925-619D-4EDE-8F71-CCFF99734F8D}" type="presParOf" srcId="{0B041B4D-006B-42D6-9BF8-25FEF6FBDB91}" destId="{24A55ABE-BDBA-4EE8-8CC2-08083280A099}" srcOrd="0" destOrd="0" presId="urn:microsoft.com/office/officeart/2005/8/layout/chevron2"/>
    <dgm:cxn modelId="{785BBFDA-2E26-4B2B-8B3D-35A0CE40A0CC}" type="presParOf" srcId="{0B041B4D-006B-42D6-9BF8-25FEF6FBDB91}" destId="{259C49E8-8537-42AF-8494-8D8202872615}" srcOrd="1" destOrd="0" presId="urn:microsoft.com/office/officeart/2005/8/layout/chevron2"/>
    <dgm:cxn modelId="{F4D596C4-2AEE-478E-AD28-0F99C3663616}" type="presParOf" srcId="{1E6FB610-56C3-4F65-81FD-109D8935BC4B}" destId="{FEB84637-F9EE-4706-B189-EFAAF6753E36}" srcOrd="5" destOrd="0" presId="urn:microsoft.com/office/officeart/2005/8/layout/chevron2"/>
    <dgm:cxn modelId="{9AA3386A-EA49-474D-86C4-92F60EB5EC48}" type="presParOf" srcId="{1E6FB610-56C3-4F65-81FD-109D8935BC4B}" destId="{C1113BF2-DA32-4973-96EE-326C1B29D95F}" srcOrd="6" destOrd="0" presId="urn:microsoft.com/office/officeart/2005/8/layout/chevron2"/>
    <dgm:cxn modelId="{DC649120-941B-4668-9DA6-49348A037A67}" type="presParOf" srcId="{C1113BF2-DA32-4973-96EE-326C1B29D95F}" destId="{14A1D3DE-DCB6-494A-8542-218F7A34CAB9}" srcOrd="0" destOrd="0" presId="urn:microsoft.com/office/officeart/2005/8/layout/chevron2"/>
    <dgm:cxn modelId="{362B4859-2B03-4863-9FAD-28E4C8B9EDD4}" type="presParOf" srcId="{C1113BF2-DA32-4973-96EE-326C1B29D95F}" destId="{96678C11-6123-4180-A30E-F9A2D2C542A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ADDA9BC-F863-42C8-A409-EFE28E581218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0A5D758-2379-47C7-A6FE-48F84E4E5ABA}">
      <dgm:prSet phldrT="[Текст]"/>
      <dgm:spPr/>
      <dgm:t>
        <a:bodyPr/>
        <a:lstStyle/>
        <a:p>
          <a:endParaRPr lang="ru-RU" dirty="0"/>
        </a:p>
      </dgm:t>
    </dgm:pt>
    <dgm:pt modelId="{F12CA9E2-946E-4FE7-8E70-164E730A2DC9}" type="parTrans" cxnId="{A663EE96-C107-4C32-B267-E4E1EAB46586}">
      <dgm:prSet/>
      <dgm:spPr/>
      <dgm:t>
        <a:bodyPr/>
        <a:lstStyle/>
        <a:p>
          <a:endParaRPr lang="ru-RU"/>
        </a:p>
      </dgm:t>
    </dgm:pt>
    <dgm:pt modelId="{100A67FE-B217-4273-BB62-A2811DDB6561}" type="sibTrans" cxnId="{A663EE96-C107-4C32-B267-E4E1EAB46586}">
      <dgm:prSet/>
      <dgm:spPr/>
      <dgm:t>
        <a:bodyPr/>
        <a:lstStyle/>
        <a:p>
          <a:endParaRPr lang="ru-RU"/>
        </a:p>
      </dgm:t>
    </dgm:pt>
    <dgm:pt modelId="{1C71B85D-8482-46E2-B1DF-321A6187DD6C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ООД, беседы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49BBB591-92CE-412A-8141-11118E71A71F}" type="parTrans" cxnId="{3FBABEA7-3023-4D92-AF6F-1EE5F252C071}">
      <dgm:prSet/>
      <dgm:spPr/>
      <dgm:t>
        <a:bodyPr/>
        <a:lstStyle/>
        <a:p>
          <a:endParaRPr lang="ru-RU"/>
        </a:p>
      </dgm:t>
    </dgm:pt>
    <dgm:pt modelId="{28902264-12AF-4B4A-9E5A-D855790D7C06}" type="sibTrans" cxnId="{3FBABEA7-3023-4D92-AF6F-1EE5F252C071}">
      <dgm:prSet/>
      <dgm:spPr/>
      <dgm:t>
        <a:bodyPr/>
        <a:lstStyle/>
        <a:p>
          <a:endParaRPr lang="ru-RU"/>
        </a:p>
      </dgm:t>
    </dgm:pt>
    <dgm:pt modelId="{885EB642-DA06-43FD-BDF2-2D2FE21197E2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Чтение художественной литературы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9A4FCE55-AB8C-4961-9661-AECDC35F1D5F}" type="parTrans" cxnId="{82FD6370-18A4-4352-9224-3584FE274568}">
      <dgm:prSet/>
      <dgm:spPr/>
      <dgm:t>
        <a:bodyPr/>
        <a:lstStyle/>
        <a:p>
          <a:endParaRPr lang="ru-RU"/>
        </a:p>
      </dgm:t>
    </dgm:pt>
    <dgm:pt modelId="{FC03AA7B-7D52-45BC-8706-3198929369D9}" type="sibTrans" cxnId="{82FD6370-18A4-4352-9224-3584FE274568}">
      <dgm:prSet/>
      <dgm:spPr/>
      <dgm:t>
        <a:bodyPr/>
        <a:lstStyle/>
        <a:p>
          <a:endParaRPr lang="ru-RU"/>
        </a:p>
      </dgm:t>
    </dgm:pt>
    <dgm:pt modelId="{9BEFFE5F-5F68-4B00-90AC-395695BC446C}">
      <dgm:prSet phldrT="[Текст]"/>
      <dgm:spPr/>
      <dgm:t>
        <a:bodyPr/>
        <a:lstStyle/>
        <a:p>
          <a:endParaRPr lang="ru-RU" dirty="0"/>
        </a:p>
      </dgm:t>
    </dgm:pt>
    <dgm:pt modelId="{556CFA9C-A3D7-4C0D-AACF-73BCBB3D02F0}" type="parTrans" cxnId="{1C062A6C-2A9E-400C-9019-5883577816B3}">
      <dgm:prSet/>
      <dgm:spPr/>
      <dgm:t>
        <a:bodyPr/>
        <a:lstStyle/>
        <a:p>
          <a:endParaRPr lang="ru-RU"/>
        </a:p>
      </dgm:t>
    </dgm:pt>
    <dgm:pt modelId="{94F53DB8-1C52-45D8-BEA8-B47818ADD086}" type="sibTrans" cxnId="{1C062A6C-2A9E-400C-9019-5883577816B3}">
      <dgm:prSet/>
      <dgm:spPr/>
      <dgm:t>
        <a:bodyPr/>
        <a:lstStyle/>
        <a:p>
          <a:endParaRPr lang="ru-RU"/>
        </a:p>
      </dgm:t>
    </dgm:pt>
    <dgm:pt modelId="{B852FD2D-60EC-45DE-946A-605A25CE6E52}">
      <dgm:prSet phldrT="[Текст]"/>
      <dgm:spPr/>
      <dgm:t>
        <a:bodyPr/>
        <a:lstStyle/>
        <a:p>
          <a:r>
            <a:rPr lang="ru-RU" b="0" dirty="0" smtClean="0">
              <a:latin typeface="Times New Roman" pitchFamily="18" charset="0"/>
              <a:cs typeface="Times New Roman" pitchFamily="18" charset="0"/>
            </a:rPr>
            <a:t>Продуктивная деятельность</a:t>
          </a:r>
          <a:endParaRPr lang="ru-RU" b="0" dirty="0">
            <a:latin typeface="Times New Roman" pitchFamily="18" charset="0"/>
            <a:cs typeface="Times New Roman" pitchFamily="18" charset="0"/>
          </a:endParaRPr>
        </a:p>
      </dgm:t>
    </dgm:pt>
    <dgm:pt modelId="{1A04B5E2-F204-4C9C-86E9-8363FC4E6579}" type="parTrans" cxnId="{B25FD7BC-43E8-464D-9CF1-F843DA94CEB3}">
      <dgm:prSet/>
      <dgm:spPr/>
      <dgm:t>
        <a:bodyPr/>
        <a:lstStyle/>
        <a:p>
          <a:endParaRPr lang="ru-RU"/>
        </a:p>
      </dgm:t>
    </dgm:pt>
    <dgm:pt modelId="{5849D2AF-B4D2-42F0-ABCC-E69FA749DECF}" type="sibTrans" cxnId="{B25FD7BC-43E8-464D-9CF1-F843DA94CEB3}">
      <dgm:prSet/>
      <dgm:spPr/>
      <dgm:t>
        <a:bodyPr/>
        <a:lstStyle/>
        <a:p>
          <a:endParaRPr lang="ru-RU"/>
        </a:p>
      </dgm:t>
    </dgm:pt>
    <dgm:pt modelId="{07C36BBA-D6FA-45B1-8790-440BE68E0ED1}">
      <dgm:prSet phldrT="[Текст]"/>
      <dgm:spPr/>
      <dgm:t>
        <a:bodyPr/>
        <a:lstStyle/>
        <a:p>
          <a:r>
            <a:rPr lang="ru-RU" b="0" dirty="0" smtClean="0">
              <a:latin typeface="Times New Roman" pitchFamily="18" charset="0"/>
              <a:cs typeface="Times New Roman" pitchFamily="18" charset="0"/>
            </a:rPr>
            <a:t>Дидактические игры, подвижные и</a:t>
          </a:r>
          <a:r>
            <a:rPr lang="ru-RU" dirty="0" smtClean="0"/>
            <a:t>гры</a:t>
          </a:r>
          <a:endParaRPr lang="ru-RU" dirty="0"/>
        </a:p>
      </dgm:t>
    </dgm:pt>
    <dgm:pt modelId="{C921605E-4AFE-49E0-BD14-8A6E228C13F8}" type="parTrans" cxnId="{07C90188-929C-42F9-8E0D-476BFECDE0D9}">
      <dgm:prSet/>
      <dgm:spPr/>
      <dgm:t>
        <a:bodyPr/>
        <a:lstStyle/>
        <a:p>
          <a:endParaRPr lang="ru-RU"/>
        </a:p>
      </dgm:t>
    </dgm:pt>
    <dgm:pt modelId="{3A11AE1C-D701-4BFC-8C3A-9E947EF601D1}" type="sibTrans" cxnId="{07C90188-929C-42F9-8E0D-476BFECDE0D9}">
      <dgm:prSet/>
      <dgm:spPr/>
      <dgm:t>
        <a:bodyPr/>
        <a:lstStyle/>
        <a:p>
          <a:endParaRPr lang="ru-RU"/>
        </a:p>
      </dgm:t>
    </dgm:pt>
    <dgm:pt modelId="{47F3A330-553F-431F-85D2-303E0539A43F}">
      <dgm:prSet phldrT="[Текст]"/>
      <dgm:spPr/>
      <dgm:t>
        <a:bodyPr/>
        <a:lstStyle/>
        <a:p>
          <a:endParaRPr lang="ru-RU" dirty="0"/>
        </a:p>
      </dgm:t>
    </dgm:pt>
    <dgm:pt modelId="{5A61B0F1-6147-4F71-850D-B8FD05C14F55}" type="parTrans" cxnId="{F34AA563-6C3E-4B3F-A256-307826FC369A}">
      <dgm:prSet/>
      <dgm:spPr/>
      <dgm:t>
        <a:bodyPr/>
        <a:lstStyle/>
        <a:p>
          <a:endParaRPr lang="ru-RU"/>
        </a:p>
      </dgm:t>
    </dgm:pt>
    <dgm:pt modelId="{47462BA8-FAE4-4176-A3FE-FD4BB2B8F82F}" type="sibTrans" cxnId="{F34AA563-6C3E-4B3F-A256-307826FC369A}">
      <dgm:prSet/>
      <dgm:spPr/>
      <dgm:t>
        <a:bodyPr/>
        <a:lstStyle/>
        <a:p>
          <a:endParaRPr lang="ru-RU"/>
        </a:p>
      </dgm:t>
    </dgm:pt>
    <dgm:pt modelId="{739897E0-FE12-4BE7-BD41-A0E887CEC72C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Выставки, конкурсы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00F16BCF-57E8-4570-8F67-4BF71C934FBD}" type="parTrans" cxnId="{EBA206B4-61AB-43D7-867F-477474C5DDA4}">
      <dgm:prSet/>
      <dgm:spPr/>
      <dgm:t>
        <a:bodyPr/>
        <a:lstStyle/>
        <a:p>
          <a:endParaRPr lang="ru-RU"/>
        </a:p>
      </dgm:t>
    </dgm:pt>
    <dgm:pt modelId="{DCA3E839-66ED-4C1D-9254-D71D8AE434EA}" type="sibTrans" cxnId="{EBA206B4-61AB-43D7-867F-477474C5DDA4}">
      <dgm:prSet/>
      <dgm:spPr/>
      <dgm:t>
        <a:bodyPr/>
        <a:lstStyle/>
        <a:p>
          <a:endParaRPr lang="ru-RU"/>
        </a:p>
      </dgm:t>
    </dgm:pt>
    <dgm:pt modelId="{9191E9BB-F7D1-4D2E-9584-0E44795D997C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Праздники и развлечения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337EDD8E-401C-48EA-946D-06C82E7E9D4A}" type="parTrans" cxnId="{B87DE0B3-2A59-49D3-8F29-ADBF1DBF37F6}">
      <dgm:prSet/>
      <dgm:spPr/>
      <dgm:t>
        <a:bodyPr/>
        <a:lstStyle/>
        <a:p>
          <a:endParaRPr lang="ru-RU"/>
        </a:p>
      </dgm:t>
    </dgm:pt>
    <dgm:pt modelId="{4DEAA4F8-08B4-445E-A6E1-B018807C6849}" type="sibTrans" cxnId="{B87DE0B3-2A59-49D3-8F29-ADBF1DBF37F6}">
      <dgm:prSet/>
      <dgm:spPr/>
      <dgm:t>
        <a:bodyPr/>
        <a:lstStyle/>
        <a:p>
          <a:endParaRPr lang="ru-RU"/>
        </a:p>
      </dgm:t>
    </dgm:pt>
    <dgm:pt modelId="{E7F5B253-03FE-481A-B1FF-A86901B4B1E7}">
      <dgm:prSet/>
      <dgm:spPr/>
      <dgm:t>
        <a:bodyPr/>
        <a:lstStyle/>
        <a:p>
          <a:endParaRPr lang="ru-RU" dirty="0"/>
        </a:p>
      </dgm:t>
    </dgm:pt>
    <dgm:pt modelId="{49341254-7965-4712-8F90-E23BEE2DF555}" type="parTrans" cxnId="{7D26A877-2227-4CA0-8ADF-808ABA048828}">
      <dgm:prSet/>
      <dgm:spPr/>
      <dgm:t>
        <a:bodyPr/>
        <a:lstStyle/>
        <a:p>
          <a:endParaRPr lang="ru-RU"/>
        </a:p>
      </dgm:t>
    </dgm:pt>
    <dgm:pt modelId="{C241F568-D061-4F8F-AEBC-795573C75A4D}" type="sibTrans" cxnId="{7D26A877-2227-4CA0-8ADF-808ABA048828}">
      <dgm:prSet/>
      <dgm:spPr/>
      <dgm:t>
        <a:bodyPr/>
        <a:lstStyle/>
        <a:p>
          <a:endParaRPr lang="ru-RU"/>
        </a:p>
      </dgm:t>
    </dgm:pt>
    <dgm:pt modelId="{D7C888C4-FD50-4B58-B924-0349D6BD54B3}">
      <dgm:prSet custT="1"/>
      <dgm:spPr/>
      <dgm:t>
        <a:bodyPr/>
        <a:lstStyle/>
        <a:p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Дополнительное образование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3FB915DF-1020-4771-A443-7B85A0A0830A}" type="parTrans" cxnId="{C0A2F502-A1D8-4E34-B450-B40D5D044BD3}">
      <dgm:prSet/>
      <dgm:spPr/>
      <dgm:t>
        <a:bodyPr/>
        <a:lstStyle/>
        <a:p>
          <a:endParaRPr lang="ru-RU"/>
        </a:p>
      </dgm:t>
    </dgm:pt>
    <dgm:pt modelId="{60DEAC06-742F-4922-9907-BB4F6E08F72D}" type="sibTrans" cxnId="{C0A2F502-A1D8-4E34-B450-B40D5D044BD3}">
      <dgm:prSet/>
      <dgm:spPr/>
      <dgm:t>
        <a:bodyPr/>
        <a:lstStyle/>
        <a:p>
          <a:endParaRPr lang="ru-RU"/>
        </a:p>
      </dgm:t>
    </dgm:pt>
    <dgm:pt modelId="{9C2A48E5-B049-4E3F-9396-9B569D94153B}" type="pres">
      <dgm:prSet presAssocID="{3ADDA9BC-F863-42C8-A409-EFE28E581218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1B4DCF3-B69F-4F31-971C-42231EEF529D}" type="pres">
      <dgm:prSet presAssocID="{80A5D758-2379-47C7-A6FE-48F84E4E5ABA}" presName="composite" presStyleCnt="0"/>
      <dgm:spPr/>
    </dgm:pt>
    <dgm:pt modelId="{CCC2CDAF-AC33-473C-BFD0-9C3B1FF93FA1}" type="pres">
      <dgm:prSet presAssocID="{80A5D758-2379-47C7-A6FE-48F84E4E5ABA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556AB9-508E-4F00-BDB1-02B0C6AEF3F4}" type="pres">
      <dgm:prSet presAssocID="{80A5D758-2379-47C7-A6FE-48F84E4E5ABA}" presName="descendantText" presStyleLbl="alignAcc1" presStyleIdx="0" presStyleCnt="4" custLinFactNeighborX="-754" custLinFactNeighborY="20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C6D3FD-FAFE-4AAE-BE21-580C37454A55}" type="pres">
      <dgm:prSet presAssocID="{100A67FE-B217-4273-BB62-A2811DDB6561}" presName="sp" presStyleCnt="0"/>
      <dgm:spPr/>
    </dgm:pt>
    <dgm:pt modelId="{73A49445-A028-4135-B979-334D393231F2}" type="pres">
      <dgm:prSet presAssocID="{9BEFFE5F-5F68-4B00-90AC-395695BC446C}" presName="composite" presStyleCnt="0"/>
      <dgm:spPr/>
    </dgm:pt>
    <dgm:pt modelId="{649B3012-BCF9-45D5-9ABC-1775BDACD126}" type="pres">
      <dgm:prSet presAssocID="{9BEFFE5F-5F68-4B00-90AC-395695BC446C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9D2DC0-8F17-45DA-97E3-A23B163BBDE9}" type="pres">
      <dgm:prSet presAssocID="{9BEFFE5F-5F68-4B00-90AC-395695BC446C}" presName="descendantText" presStyleLbl="alignAcc1" presStyleIdx="1" presStyleCnt="4" custLinFactNeighborX="-143" custLinFactNeighborY="22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9AF582-DCE4-497B-8BDD-8041CF2A70E9}" type="pres">
      <dgm:prSet presAssocID="{94F53DB8-1C52-45D8-BEA8-B47818ADD086}" presName="sp" presStyleCnt="0"/>
      <dgm:spPr/>
    </dgm:pt>
    <dgm:pt modelId="{477D02F1-5EC7-47D8-9135-E6F1B95F1F33}" type="pres">
      <dgm:prSet presAssocID="{47F3A330-553F-431F-85D2-303E0539A43F}" presName="composite" presStyleCnt="0"/>
      <dgm:spPr/>
    </dgm:pt>
    <dgm:pt modelId="{99BAEF2C-13B9-49D5-8AC4-E69D9A3006AB}" type="pres">
      <dgm:prSet presAssocID="{47F3A330-553F-431F-85D2-303E0539A43F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F9CBAB-FCCD-418D-B0D4-B7B04F263C82}" type="pres">
      <dgm:prSet presAssocID="{47F3A330-553F-431F-85D2-303E0539A43F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A4A3DF-71EC-4801-8AE5-E2FF2B4CB927}" type="pres">
      <dgm:prSet presAssocID="{47462BA8-FAE4-4176-A3FE-FD4BB2B8F82F}" presName="sp" presStyleCnt="0"/>
      <dgm:spPr/>
    </dgm:pt>
    <dgm:pt modelId="{66CE7419-F1C0-4DAE-8D46-F04252400625}" type="pres">
      <dgm:prSet presAssocID="{E7F5B253-03FE-481A-B1FF-A86901B4B1E7}" presName="composite" presStyleCnt="0"/>
      <dgm:spPr/>
    </dgm:pt>
    <dgm:pt modelId="{F2208CF3-30D6-4C06-864D-280A29ACFB5A}" type="pres">
      <dgm:prSet presAssocID="{E7F5B253-03FE-481A-B1FF-A86901B4B1E7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8EE3CA-CE4F-48F2-B231-08F5676101EE}" type="pres">
      <dgm:prSet presAssocID="{E7F5B253-03FE-481A-B1FF-A86901B4B1E7}" presName="descendantText" presStyleLbl="alignAcc1" presStyleIdx="3" presStyleCnt="4" custLinFactNeighborX="504" custLinFactNeighborY="43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B98A03D-D543-47A8-8ACF-CFE9586DD8E1}" type="presOf" srcId="{9BEFFE5F-5F68-4B00-90AC-395695BC446C}" destId="{649B3012-BCF9-45D5-9ABC-1775BDACD126}" srcOrd="0" destOrd="0" presId="urn:microsoft.com/office/officeart/2005/8/layout/chevron2"/>
    <dgm:cxn modelId="{F34AA563-6C3E-4B3F-A256-307826FC369A}" srcId="{3ADDA9BC-F863-42C8-A409-EFE28E581218}" destId="{47F3A330-553F-431F-85D2-303E0539A43F}" srcOrd="2" destOrd="0" parTransId="{5A61B0F1-6147-4F71-850D-B8FD05C14F55}" sibTransId="{47462BA8-FAE4-4176-A3FE-FD4BB2B8F82F}"/>
    <dgm:cxn modelId="{A663EE96-C107-4C32-B267-E4E1EAB46586}" srcId="{3ADDA9BC-F863-42C8-A409-EFE28E581218}" destId="{80A5D758-2379-47C7-A6FE-48F84E4E5ABA}" srcOrd="0" destOrd="0" parTransId="{F12CA9E2-946E-4FE7-8E70-164E730A2DC9}" sibTransId="{100A67FE-B217-4273-BB62-A2811DDB6561}"/>
    <dgm:cxn modelId="{C0A2F502-A1D8-4E34-B450-B40D5D044BD3}" srcId="{E7F5B253-03FE-481A-B1FF-A86901B4B1E7}" destId="{D7C888C4-FD50-4B58-B924-0349D6BD54B3}" srcOrd="0" destOrd="0" parTransId="{3FB915DF-1020-4771-A443-7B85A0A0830A}" sibTransId="{60DEAC06-742F-4922-9907-BB4F6E08F72D}"/>
    <dgm:cxn modelId="{07C90188-929C-42F9-8E0D-476BFECDE0D9}" srcId="{9BEFFE5F-5F68-4B00-90AC-395695BC446C}" destId="{07C36BBA-D6FA-45B1-8790-440BE68E0ED1}" srcOrd="1" destOrd="0" parTransId="{C921605E-4AFE-49E0-BD14-8A6E228C13F8}" sibTransId="{3A11AE1C-D701-4BFC-8C3A-9E947EF601D1}"/>
    <dgm:cxn modelId="{98ABC0CC-F698-41AB-9A0B-B48A3C50990F}" type="presOf" srcId="{739897E0-FE12-4BE7-BD41-A0E887CEC72C}" destId="{EDF9CBAB-FCCD-418D-B0D4-B7B04F263C82}" srcOrd="0" destOrd="0" presId="urn:microsoft.com/office/officeart/2005/8/layout/chevron2"/>
    <dgm:cxn modelId="{82FD6370-18A4-4352-9224-3584FE274568}" srcId="{80A5D758-2379-47C7-A6FE-48F84E4E5ABA}" destId="{885EB642-DA06-43FD-BDF2-2D2FE21197E2}" srcOrd="1" destOrd="0" parTransId="{9A4FCE55-AB8C-4961-9661-AECDC35F1D5F}" sibTransId="{FC03AA7B-7D52-45BC-8706-3198929369D9}"/>
    <dgm:cxn modelId="{EBA206B4-61AB-43D7-867F-477474C5DDA4}" srcId="{47F3A330-553F-431F-85D2-303E0539A43F}" destId="{739897E0-FE12-4BE7-BD41-A0E887CEC72C}" srcOrd="0" destOrd="0" parTransId="{00F16BCF-57E8-4570-8F67-4BF71C934FBD}" sibTransId="{DCA3E839-66ED-4C1D-9254-D71D8AE434EA}"/>
    <dgm:cxn modelId="{7D26A877-2227-4CA0-8ADF-808ABA048828}" srcId="{3ADDA9BC-F863-42C8-A409-EFE28E581218}" destId="{E7F5B253-03FE-481A-B1FF-A86901B4B1E7}" srcOrd="3" destOrd="0" parTransId="{49341254-7965-4712-8F90-E23BEE2DF555}" sibTransId="{C241F568-D061-4F8F-AEBC-795573C75A4D}"/>
    <dgm:cxn modelId="{DFBD4CF7-A9D6-4F96-8C0E-D00A1BAF274B}" type="presOf" srcId="{D7C888C4-FD50-4B58-B924-0349D6BD54B3}" destId="{E38EE3CA-CE4F-48F2-B231-08F5676101EE}" srcOrd="0" destOrd="0" presId="urn:microsoft.com/office/officeart/2005/8/layout/chevron2"/>
    <dgm:cxn modelId="{3FBABEA7-3023-4D92-AF6F-1EE5F252C071}" srcId="{80A5D758-2379-47C7-A6FE-48F84E4E5ABA}" destId="{1C71B85D-8482-46E2-B1DF-321A6187DD6C}" srcOrd="0" destOrd="0" parTransId="{49BBB591-92CE-412A-8141-11118E71A71F}" sibTransId="{28902264-12AF-4B4A-9E5A-D855790D7C06}"/>
    <dgm:cxn modelId="{8CB9BFA7-47EB-41B5-9E6C-888CFF71F9BF}" type="presOf" srcId="{07C36BBA-D6FA-45B1-8790-440BE68E0ED1}" destId="{149D2DC0-8F17-45DA-97E3-A23B163BBDE9}" srcOrd="0" destOrd="1" presId="urn:microsoft.com/office/officeart/2005/8/layout/chevron2"/>
    <dgm:cxn modelId="{B25FD7BC-43E8-464D-9CF1-F843DA94CEB3}" srcId="{9BEFFE5F-5F68-4B00-90AC-395695BC446C}" destId="{B852FD2D-60EC-45DE-946A-605A25CE6E52}" srcOrd="0" destOrd="0" parTransId="{1A04B5E2-F204-4C9C-86E9-8363FC4E6579}" sibTransId="{5849D2AF-B4D2-42F0-ABCC-E69FA749DECF}"/>
    <dgm:cxn modelId="{7D520A38-1A69-474D-8F65-07F461992069}" type="presOf" srcId="{47F3A330-553F-431F-85D2-303E0539A43F}" destId="{99BAEF2C-13B9-49D5-8AC4-E69D9A3006AB}" srcOrd="0" destOrd="0" presId="urn:microsoft.com/office/officeart/2005/8/layout/chevron2"/>
    <dgm:cxn modelId="{264F0B8C-C2F1-4F74-AB4E-FE1629B86068}" type="presOf" srcId="{80A5D758-2379-47C7-A6FE-48F84E4E5ABA}" destId="{CCC2CDAF-AC33-473C-BFD0-9C3B1FF93FA1}" srcOrd="0" destOrd="0" presId="urn:microsoft.com/office/officeart/2005/8/layout/chevron2"/>
    <dgm:cxn modelId="{B87DE0B3-2A59-49D3-8F29-ADBF1DBF37F6}" srcId="{47F3A330-553F-431F-85D2-303E0539A43F}" destId="{9191E9BB-F7D1-4D2E-9584-0E44795D997C}" srcOrd="1" destOrd="0" parTransId="{337EDD8E-401C-48EA-946D-06C82E7E9D4A}" sibTransId="{4DEAA4F8-08B4-445E-A6E1-B018807C6849}"/>
    <dgm:cxn modelId="{B96F11FE-A1C6-4DD3-861A-45441CA0717A}" type="presOf" srcId="{1C71B85D-8482-46E2-B1DF-321A6187DD6C}" destId="{C0556AB9-508E-4F00-BDB1-02B0C6AEF3F4}" srcOrd="0" destOrd="0" presId="urn:microsoft.com/office/officeart/2005/8/layout/chevron2"/>
    <dgm:cxn modelId="{48B8CFEC-6848-48D4-AA0C-32512F28CB54}" type="presOf" srcId="{E7F5B253-03FE-481A-B1FF-A86901B4B1E7}" destId="{F2208CF3-30D6-4C06-864D-280A29ACFB5A}" srcOrd="0" destOrd="0" presId="urn:microsoft.com/office/officeart/2005/8/layout/chevron2"/>
    <dgm:cxn modelId="{7012AA2C-F075-4DC9-8849-478D1CC38204}" type="presOf" srcId="{9191E9BB-F7D1-4D2E-9584-0E44795D997C}" destId="{EDF9CBAB-FCCD-418D-B0D4-B7B04F263C82}" srcOrd="0" destOrd="1" presId="urn:microsoft.com/office/officeart/2005/8/layout/chevron2"/>
    <dgm:cxn modelId="{C00B40B2-DF9B-4929-B730-9CEFCEFB68BE}" type="presOf" srcId="{885EB642-DA06-43FD-BDF2-2D2FE21197E2}" destId="{C0556AB9-508E-4F00-BDB1-02B0C6AEF3F4}" srcOrd="0" destOrd="1" presId="urn:microsoft.com/office/officeart/2005/8/layout/chevron2"/>
    <dgm:cxn modelId="{1C062A6C-2A9E-400C-9019-5883577816B3}" srcId="{3ADDA9BC-F863-42C8-A409-EFE28E581218}" destId="{9BEFFE5F-5F68-4B00-90AC-395695BC446C}" srcOrd="1" destOrd="0" parTransId="{556CFA9C-A3D7-4C0D-AACF-73BCBB3D02F0}" sibTransId="{94F53DB8-1C52-45D8-BEA8-B47818ADD086}"/>
    <dgm:cxn modelId="{97618CDA-23FE-4D4F-994D-ABBFEF6E95A8}" type="presOf" srcId="{B852FD2D-60EC-45DE-946A-605A25CE6E52}" destId="{149D2DC0-8F17-45DA-97E3-A23B163BBDE9}" srcOrd="0" destOrd="0" presId="urn:microsoft.com/office/officeart/2005/8/layout/chevron2"/>
    <dgm:cxn modelId="{F9C281CB-52F9-40F9-88C8-34EE534A3DA7}" type="presOf" srcId="{3ADDA9BC-F863-42C8-A409-EFE28E581218}" destId="{9C2A48E5-B049-4E3F-9396-9B569D94153B}" srcOrd="0" destOrd="0" presId="urn:microsoft.com/office/officeart/2005/8/layout/chevron2"/>
    <dgm:cxn modelId="{E198BF7D-0E75-420A-B8CD-7F1B1216AE28}" type="presParOf" srcId="{9C2A48E5-B049-4E3F-9396-9B569D94153B}" destId="{71B4DCF3-B69F-4F31-971C-42231EEF529D}" srcOrd="0" destOrd="0" presId="urn:microsoft.com/office/officeart/2005/8/layout/chevron2"/>
    <dgm:cxn modelId="{E465066B-1E30-4810-969D-0F5DB18ECACC}" type="presParOf" srcId="{71B4DCF3-B69F-4F31-971C-42231EEF529D}" destId="{CCC2CDAF-AC33-473C-BFD0-9C3B1FF93FA1}" srcOrd="0" destOrd="0" presId="urn:microsoft.com/office/officeart/2005/8/layout/chevron2"/>
    <dgm:cxn modelId="{622C8421-B2E2-40B3-A25E-9930E3D17D9B}" type="presParOf" srcId="{71B4DCF3-B69F-4F31-971C-42231EEF529D}" destId="{C0556AB9-508E-4F00-BDB1-02B0C6AEF3F4}" srcOrd="1" destOrd="0" presId="urn:microsoft.com/office/officeart/2005/8/layout/chevron2"/>
    <dgm:cxn modelId="{7E657CC0-FB8F-4E96-98AA-E6D3E1198F8C}" type="presParOf" srcId="{9C2A48E5-B049-4E3F-9396-9B569D94153B}" destId="{D4C6D3FD-FAFE-4AAE-BE21-580C37454A55}" srcOrd="1" destOrd="0" presId="urn:microsoft.com/office/officeart/2005/8/layout/chevron2"/>
    <dgm:cxn modelId="{6B8F3716-0664-4A3E-9B5A-EB7A0AAAC7BE}" type="presParOf" srcId="{9C2A48E5-B049-4E3F-9396-9B569D94153B}" destId="{73A49445-A028-4135-B979-334D393231F2}" srcOrd="2" destOrd="0" presId="urn:microsoft.com/office/officeart/2005/8/layout/chevron2"/>
    <dgm:cxn modelId="{0AC16FCC-DBDD-4146-AECD-D532144E4C2A}" type="presParOf" srcId="{73A49445-A028-4135-B979-334D393231F2}" destId="{649B3012-BCF9-45D5-9ABC-1775BDACD126}" srcOrd="0" destOrd="0" presId="urn:microsoft.com/office/officeart/2005/8/layout/chevron2"/>
    <dgm:cxn modelId="{12105517-F0FE-495C-B514-8BAB981FB288}" type="presParOf" srcId="{73A49445-A028-4135-B979-334D393231F2}" destId="{149D2DC0-8F17-45DA-97E3-A23B163BBDE9}" srcOrd="1" destOrd="0" presId="urn:microsoft.com/office/officeart/2005/8/layout/chevron2"/>
    <dgm:cxn modelId="{B9246741-0E21-4AFF-95F2-78DE94FD62D2}" type="presParOf" srcId="{9C2A48E5-B049-4E3F-9396-9B569D94153B}" destId="{929AF582-DCE4-497B-8BDD-8041CF2A70E9}" srcOrd="3" destOrd="0" presId="urn:microsoft.com/office/officeart/2005/8/layout/chevron2"/>
    <dgm:cxn modelId="{51CCA52E-895F-4499-B8CC-210ADC6130FC}" type="presParOf" srcId="{9C2A48E5-B049-4E3F-9396-9B569D94153B}" destId="{477D02F1-5EC7-47D8-9135-E6F1B95F1F33}" srcOrd="4" destOrd="0" presId="urn:microsoft.com/office/officeart/2005/8/layout/chevron2"/>
    <dgm:cxn modelId="{97232C6C-6C03-4AF7-ADF6-E4D1DD89BF7E}" type="presParOf" srcId="{477D02F1-5EC7-47D8-9135-E6F1B95F1F33}" destId="{99BAEF2C-13B9-49D5-8AC4-E69D9A3006AB}" srcOrd="0" destOrd="0" presId="urn:microsoft.com/office/officeart/2005/8/layout/chevron2"/>
    <dgm:cxn modelId="{E51D8D56-8012-4CA3-9146-E8E24414AA7A}" type="presParOf" srcId="{477D02F1-5EC7-47D8-9135-E6F1B95F1F33}" destId="{EDF9CBAB-FCCD-418D-B0D4-B7B04F263C82}" srcOrd="1" destOrd="0" presId="urn:microsoft.com/office/officeart/2005/8/layout/chevron2"/>
    <dgm:cxn modelId="{E1EB7F1A-8070-4372-8B21-08459D931339}" type="presParOf" srcId="{9C2A48E5-B049-4E3F-9396-9B569D94153B}" destId="{7EA4A3DF-71EC-4801-8AE5-E2FF2B4CB927}" srcOrd="5" destOrd="0" presId="urn:microsoft.com/office/officeart/2005/8/layout/chevron2"/>
    <dgm:cxn modelId="{B13E5ABF-C1E5-445D-9E99-1E40EB4CFC5B}" type="presParOf" srcId="{9C2A48E5-B049-4E3F-9396-9B569D94153B}" destId="{66CE7419-F1C0-4DAE-8D46-F04252400625}" srcOrd="6" destOrd="0" presId="urn:microsoft.com/office/officeart/2005/8/layout/chevron2"/>
    <dgm:cxn modelId="{6857A483-2ECB-43A9-A4E8-B578D93F682A}" type="presParOf" srcId="{66CE7419-F1C0-4DAE-8D46-F04252400625}" destId="{F2208CF3-30D6-4C06-864D-280A29ACFB5A}" srcOrd="0" destOrd="0" presId="urn:microsoft.com/office/officeart/2005/8/layout/chevron2"/>
    <dgm:cxn modelId="{15F2E469-3C2C-4380-9AE8-C45714A6CD90}" type="presParOf" srcId="{66CE7419-F1C0-4DAE-8D46-F04252400625}" destId="{E38EE3CA-CE4F-48F2-B231-08F5676101EE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3F3DAF3-CFCF-45F3-9812-13BB6559646D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F6B226A-591F-45AF-997B-22204ECCC340}">
      <dgm:prSet phldrT="[Текст]" custT="1"/>
      <dgm:spPr/>
      <dgm:t>
        <a:bodyPr/>
        <a:lstStyle/>
        <a:p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Консультации, педагогические советы, семинары, семинары-практикумы, мастер-классы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dgm:t>
    </dgm:pt>
    <dgm:pt modelId="{D89D7E57-6440-4CA3-B2D4-7EB63442B7BD}" type="parTrans" cxnId="{8EBCEA14-18FC-485C-831B-D405907EC246}">
      <dgm:prSet/>
      <dgm:spPr/>
      <dgm:t>
        <a:bodyPr/>
        <a:lstStyle/>
        <a:p>
          <a:endParaRPr lang="ru-RU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D993255-2130-4326-A0B9-C5A765D9C190}" type="sibTrans" cxnId="{8EBCEA14-18FC-485C-831B-D405907EC246}">
      <dgm:prSet/>
      <dgm:spPr/>
      <dgm:t>
        <a:bodyPr/>
        <a:lstStyle/>
        <a:p>
          <a:endParaRPr lang="ru-RU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29ABCFE-2861-45C8-A489-4F7B39377D24}">
      <dgm:prSet phldrT="[Текст]" custT="1"/>
      <dgm:spPr/>
      <dgm:t>
        <a:bodyPr/>
        <a:lstStyle/>
        <a:p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Коллективные просмотры ООД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dgm:t>
    </dgm:pt>
    <dgm:pt modelId="{0F0A8CF9-99D7-4F2C-9999-0C7039188F55}" type="parTrans" cxnId="{688E058E-B5ED-45F2-9429-5F78454EF3F2}">
      <dgm:prSet/>
      <dgm:spPr/>
      <dgm:t>
        <a:bodyPr/>
        <a:lstStyle/>
        <a:p>
          <a:endParaRPr lang="ru-RU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27141B5-57B2-4581-8226-9C50B4C6004B}" type="sibTrans" cxnId="{688E058E-B5ED-45F2-9429-5F78454EF3F2}">
      <dgm:prSet/>
      <dgm:spPr/>
      <dgm:t>
        <a:bodyPr/>
        <a:lstStyle/>
        <a:p>
          <a:endParaRPr lang="ru-RU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3DD8720-B1DC-47AB-B038-8E88A505EAB6}">
      <dgm:prSet custT="1"/>
      <dgm:spPr/>
      <dgm:t>
        <a:bodyPr/>
        <a:lstStyle/>
        <a:p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Проектная деятельность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dgm:t>
    </dgm:pt>
    <dgm:pt modelId="{5B4EBB4F-C652-47C6-ADED-4105A62CDEDF}" type="parTrans" cxnId="{AE71C4FE-B944-469D-AF9B-6B01FA59EAC9}">
      <dgm:prSet/>
      <dgm:spPr/>
      <dgm:t>
        <a:bodyPr/>
        <a:lstStyle/>
        <a:p>
          <a:endParaRPr lang="ru-RU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39F68A8-AA2A-4122-8F72-5DBB39584B2B}" type="sibTrans" cxnId="{AE71C4FE-B944-469D-AF9B-6B01FA59EAC9}">
      <dgm:prSet/>
      <dgm:spPr/>
      <dgm:t>
        <a:bodyPr/>
        <a:lstStyle/>
        <a:p>
          <a:endParaRPr lang="ru-RU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FC329A9-3D3C-4A45-896E-CA7C77725668}">
      <dgm:prSet custT="1"/>
      <dgm:spPr/>
      <dgm:t>
        <a:bodyPr/>
        <a:lstStyle/>
        <a:p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Участие в смотрах-конкурсах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dgm:t>
    </dgm:pt>
    <dgm:pt modelId="{2F791823-74CA-4C78-A124-6576BC6537FD}" type="parTrans" cxnId="{5B15867F-5469-440A-96B9-84A0DCBCB1EF}">
      <dgm:prSet/>
      <dgm:spPr/>
      <dgm:t>
        <a:bodyPr/>
        <a:lstStyle/>
        <a:p>
          <a:endParaRPr lang="ru-RU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BF45A06-24BE-44D2-8892-FE2FF669475E}" type="sibTrans" cxnId="{5B15867F-5469-440A-96B9-84A0DCBCB1EF}">
      <dgm:prSet/>
      <dgm:spPr/>
      <dgm:t>
        <a:bodyPr/>
        <a:lstStyle/>
        <a:p>
          <a:endParaRPr lang="ru-RU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A02DBB1-A5B6-442D-8FDA-F866409D5D0F}">
      <dgm:prSet custT="1"/>
      <dgm:spPr/>
      <dgm:t>
        <a:bodyPr/>
        <a:lstStyle/>
        <a:p>
          <a:pPr algn="just"/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Участие в работе межрегиональных, республиканских и городских мероприятий в рамках инновационного направления</a:t>
          </a:r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.</a:t>
          </a:r>
        </a:p>
      </dgm:t>
    </dgm:pt>
    <dgm:pt modelId="{17C6E35F-C724-403D-A24B-F8B69E5AF747}" type="parTrans" cxnId="{78BCFDC4-3F3D-429A-8E32-4D2B5480C6DC}">
      <dgm:prSet/>
      <dgm:spPr/>
      <dgm:t>
        <a:bodyPr/>
        <a:lstStyle/>
        <a:p>
          <a:endParaRPr lang="ru-RU"/>
        </a:p>
      </dgm:t>
    </dgm:pt>
    <dgm:pt modelId="{9F8FA3D6-C5C3-4C28-9250-16631CECCD6D}" type="sibTrans" cxnId="{78BCFDC4-3F3D-429A-8E32-4D2B5480C6DC}">
      <dgm:prSet/>
      <dgm:spPr/>
      <dgm:t>
        <a:bodyPr/>
        <a:lstStyle/>
        <a:p>
          <a:endParaRPr lang="ru-RU"/>
        </a:p>
      </dgm:t>
    </dgm:pt>
    <dgm:pt modelId="{AD7E5167-7BF5-4251-AE2B-98FE7788030C}" type="pres">
      <dgm:prSet presAssocID="{83F3DAF3-CFCF-45F3-9812-13BB6559646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A677BC-2D43-4309-9F4F-3ED4962C2BA5}" type="pres">
      <dgm:prSet presAssocID="{4F6B226A-591F-45AF-997B-22204ECCC340}" presName="parentLin" presStyleCnt="0"/>
      <dgm:spPr/>
      <dgm:t>
        <a:bodyPr/>
        <a:lstStyle/>
        <a:p>
          <a:endParaRPr lang="ru-RU"/>
        </a:p>
      </dgm:t>
    </dgm:pt>
    <dgm:pt modelId="{1B4532FB-8746-450F-BA07-952B8B7DDD44}" type="pres">
      <dgm:prSet presAssocID="{4F6B226A-591F-45AF-997B-22204ECCC340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972E0D52-E407-4E6F-B406-94EA0CC5004C}" type="pres">
      <dgm:prSet presAssocID="{4F6B226A-591F-45AF-997B-22204ECCC340}" presName="parentText" presStyleLbl="node1" presStyleIdx="0" presStyleCnt="5" custScaleX="123991" custScaleY="19705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B5B7D3-933C-4C6B-9D58-C8BD1D3B2ED9}" type="pres">
      <dgm:prSet presAssocID="{4F6B226A-591F-45AF-997B-22204ECCC340}" presName="negativeSpace" presStyleCnt="0"/>
      <dgm:spPr/>
      <dgm:t>
        <a:bodyPr/>
        <a:lstStyle/>
        <a:p>
          <a:endParaRPr lang="ru-RU"/>
        </a:p>
      </dgm:t>
    </dgm:pt>
    <dgm:pt modelId="{9755D1F5-CDEF-4518-85BE-E72E5669D9B4}" type="pres">
      <dgm:prSet presAssocID="{4F6B226A-591F-45AF-997B-22204ECCC340}" presName="childText" presStyleLbl="conFgAcc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EFBA35-E664-43FD-9E0D-CAB24C968964}" type="pres">
      <dgm:prSet presAssocID="{FD993255-2130-4326-A0B9-C5A765D9C190}" presName="spaceBetweenRectangles" presStyleCnt="0"/>
      <dgm:spPr/>
      <dgm:t>
        <a:bodyPr/>
        <a:lstStyle/>
        <a:p>
          <a:endParaRPr lang="ru-RU"/>
        </a:p>
      </dgm:t>
    </dgm:pt>
    <dgm:pt modelId="{AE221F50-8F39-4CE8-993E-2EFF8ECA3087}" type="pres">
      <dgm:prSet presAssocID="{229ABCFE-2861-45C8-A489-4F7B39377D24}" presName="parentLin" presStyleCnt="0"/>
      <dgm:spPr/>
      <dgm:t>
        <a:bodyPr/>
        <a:lstStyle/>
        <a:p>
          <a:endParaRPr lang="ru-RU"/>
        </a:p>
      </dgm:t>
    </dgm:pt>
    <dgm:pt modelId="{E3675E69-86D8-4EFA-8119-72877ED9C5BB}" type="pres">
      <dgm:prSet presAssocID="{229ABCFE-2861-45C8-A489-4F7B39377D24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858FD22E-71C8-4495-8B4E-CC9D8AD25259}" type="pres">
      <dgm:prSet presAssocID="{229ABCFE-2861-45C8-A489-4F7B39377D24}" presName="parentText" presStyleLbl="node1" presStyleIdx="1" presStyleCnt="5" custScaleX="125857" custScaleY="136474" custLinFactNeighborX="-9091" custLinFactNeighborY="572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4F46A7-A7BF-4721-B065-BDAC81DFFCA0}" type="pres">
      <dgm:prSet presAssocID="{229ABCFE-2861-45C8-A489-4F7B39377D24}" presName="negativeSpace" presStyleCnt="0"/>
      <dgm:spPr/>
      <dgm:t>
        <a:bodyPr/>
        <a:lstStyle/>
        <a:p>
          <a:endParaRPr lang="ru-RU"/>
        </a:p>
      </dgm:t>
    </dgm:pt>
    <dgm:pt modelId="{4755500E-A4B2-4EE1-80DC-145C1A575D4F}" type="pres">
      <dgm:prSet presAssocID="{229ABCFE-2861-45C8-A489-4F7B39377D24}" presName="childText" presStyleLbl="conFg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17FA59-B465-4AC2-BDDF-0F62319D4ED6}" type="pres">
      <dgm:prSet presAssocID="{627141B5-57B2-4581-8226-9C50B4C6004B}" presName="spaceBetweenRectangles" presStyleCnt="0"/>
      <dgm:spPr/>
      <dgm:t>
        <a:bodyPr/>
        <a:lstStyle/>
        <a:p>
          <a:endParaRPr lang="ru-RU"/>
        </a:p>
      </dgm:t>
    </dgm:pt>
    <dgm:pt modelId="{E4F76F5E-88E5-42CA-9E30-20D44FF177D3}" type="pres">
      <dgm:prSet presAssocID="{73DD8720-B1DC-47AB-B038-8E88A505EAB6}" presName="parentLin" presStyleCnt="0"/>
      <dgm:spPr/>
      <dgm:t>
        <a:bodyPr/>
        <a:lstStyle/>
        <a:p>
          <a:endParaRPr lang="ru-RU"/>
        </a:p>
      </dgm:t>
    </dgm:pt>
    <dgm:pt modelId="{0A27B0AF-B3F8-4BE7-8DC4-C2814E72EA53}" type="pres">
      <dgm:prSet presAssocID="{73DD8720-B1DC-47AB-B038-8E88A505EAB6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074573A2-5F7B-4B22-8AA9-72F492781A75}" type="pres">
      <dgm:prSet presAssocID="{73DD8720-B1DC-47AB-B038-8E88A505EAB6}" presName="parentText" presStyleLbl="node1" presStyleIdx="2" presStyleCnt="5" custScaleX="125142" custScaleY="16140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7616D3-D7BD-4C09-B269-8C9184398081}" type="pres">
      <dgm:prSet presAssocID="{73DD8720-B1DC-47AB-B038-8E88A505EAB6}" presName="negativeSpace" presStyleCnt="0"/>
      <dgm:spPr/>
      <dgm:t>
        <a:bodyPr/>
        <a:lstStyle/>
        <a:p>
          <a:endParaRPr lang="ru-RU"/>
        </a:p>
      </dgm:t>
    </dgm:pt>
    <dgm:pt modelId="{EF72381A-2290-47F8-8BB7-5E80BEB68A19}" type="pres">
      <dgm:prSet presAssocID="{73DD8720-B1DC-47AB-B038-8E88A505EAB6}" presName="childText" presStyleLbl="conFg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CE221A-78CD-4F96-94C9-76F9A3198169}" type="pres">
      <dgm:prSet presAssocID="{D39F68A8-AA2A-4122-8F72-5DBB39584B2B}" presName="spaceBetweenRectangles" presStyleCnt="0"/>
      <dgm:spPr/>
      <dgm:t>
        <a:bodyPr/>
        <a:lstStyle/>
        <a:p>
          <a:endParaRPr lang="ru-RU"/>
        </a:p>
      </dgm:t>
    </dgm:pt>
    <dgm:pt modelId="{01779BB6-5538-405D-9EFD-BCF322790D94}" type="pres">
      <dgm:prSet presAssocID="{7A02DBB1-A5B6-442D-8FDA-F866409D5D0F}" presName="parentLin" presStyleCnt="0"/>
      <dgm:spPr/>
      <dgm:t>
        <a:bodyPr/>
        <a:lstStyle/>
        <a:p>
          <a:endParaRPr lang="ru-RU"/>
        </a:p>
      </dgm:t>
    </dgm:pt>
    <dgm:pt modelId="{0B536F38-8403-4A96-BF73-3948E0D821B2}" type="pres">
      <dgm:prSet presAssocID="{7A02DBB1-A5B6-442D-8FDA-F866409D5D0F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94B7C2CB-E91D-4AC8-A356-CDAC13495023}" type="pres">
      <dgm:prSet presAssocID="{7A02DBB1-A5B6-442D-8FDA-F866409D5D0F}" presName="parentText" presStyleLbl="node1" presStyleIdx="3" presStyleCnt="5" custScaleX="126900" custScaleY="28095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39D6E8-3CE8-42CF-A44F-F276850370A6}" type="pres">
      <dgm:prSet presAssocID="{7A02DBB1-A5B6-442D-8FDA-F866409D5D0F}" presName="negativeSpace" presStyleCnt="0"/>
      <dgm:spPr/>
      <dgm:t>
        <a:bodyPr/>
        <a:lstStyle/>
        <a:p>
          <a:endParaRPr lang="ru-RU"/>
        </a:p>
      </dgm:t>
    </dgm:pt>
    <dgm:pt modelId="{7A2BFA81-BF48-455E-948F-ABC0ECDBD65C}" type="pres">
      <dgm:prSet presAssocID="{7A02DBB1-A5B6-442D-8FDA-F866409D5D0F}" presName="childText" presStyleLbl="conFg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F30132-5B3E-4BDD-919A-25EFA1D07E6C}" type="pres">
      <dgm:prSet presAssocID="{9F8FA3D6-C5C3-4C28-9250-16631CECCD6D}" presName="spaceBetweenRectangles" presStyleCnt="0"/>
      <dgm:spPr/>
      <dgm:t>
        <a:bodyPr/>
        <a:lstStyle/>
        <a:p>
          <a:endParaRPr lang="ru-RU"/>
        </a:p>
      </dgm:t>
    </dgm:pt>
    <dgm:pt modelId="{81198153-FECF-4060-BA99-A1EDBBCC1752}" type="pres">
      <dgm:prSet presAssocID="{EFC329A9-3D3C-4A45-896E-CA7C77725668}" presName="parentLin" presStyleCnt="0"/>
      <dgm:spPr/>
      <dgm:t>
        <a:bodyPr/>
        <a:lstStyle/>
        <a:p>
          <a:endParaRPr lang="ru-RU"/>
        </a:p>
      </dgm:t>
    </dgm:pt>
    <dgm:pt modelId="{C44EB86C-86C8-4ACE-AB0E-9A00371B98C3}" type="pres">
      <dgm:prSet presAssocID="{EFC329A9-3D3C-4A45-896E-CA7C77725668}" presName="parentLeftMargin" presStyleLbl="node1" presStyleIdx="3" presStyleCnt="5"/>
      <dgm:spPr/>
      <dgm:t>
        <a:bodyPr/>
        <a:lstStyle/>
        <a:p>
          <a:endParaRPr lang="ru-RU"/>
        </a:p>
      </dgm:t>
    </dgm:pt>
    <dgm:pt modelId="{272A0E1A-3BF0-44A6-B9D6-D33FC35F1FA0}" type="pres">
      <dgm:prSet presAssocID="{EFC329A9-3D3C-4A45-896E-CA7C77725668}" presName="parentText" presStyleLbl="node1" presStyleIdx="4" presStyleCnt="5" custScaleX="122857" custScaleY="21028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0DA776-8AB0-4149-ADD3-AB8692AF35DB}" type="pres">
      <dgm:prSet presAssocID="{EFC329A9-3D3C-4A45-896E-CA7C77725668}" presName="negativeSpace" presStyleCnt="0"/>
      <dgm:spPr/>
      <dgm:t>
        <a:bodyPr/>
        <a:lstStyle/>
        <a:p>
          <a:endParaRPr lang="ru-RU"/>
        </a:p>
      </dgm:t>
    </dgm:pt>
    <dgm:pt modelId="{86471B18-325C-4C84-99DD-DDE5550751EE}" type="pres">
      <dgm:prSet presAssocID="{EFC329A9-3D3C-4A45-896E-CA7C77725668}" presName="childText" presStyleLbl="conFg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790C89-3C4D-410B-8C69-518AE18A3E47}" type="presOf" srcId="{83F3DAF3-CFCF-45F3-9812-13BB6559646D}" destId="{AD7E5167-7BF5-4251-AE2B-98FE7788030C}" srcOrd="0" destOrd="0" presId="urn:microsoft.com/office/officeart/2005/8/layout/list1"/>
    <dgm:cxn modelId="{78BCFDC4-3F3D-429A-8E32-4D2B5480C6DC}" srcId="{83F3DAF3-CFCF-45F3-9812-13BB6559646D}" destId="{7A02DBB1-A5B6-442D-8FDA-F866409D5D0F}" srcOrd="3" destOrd="0" parTransId="{17C6E35F-C724-403D-A24B-F8B69E5AF747}" sibTransId="{9F8FA3D6-C5C3-4C28-9250-16631CECCD6D}"/>
    <dgm:cxn modelId="{D6F1999F-A193-4CC6-90BD-DACED80FED79}" type="presOf" srcId="{EFC329A9-3D3C-4A45-896E-CA7C77725668}" destId="{C44EB86C-86C8-4ACE-AB0E-9A00371B98C3}" srcOrd="0" destOrd="0" presId="urn:microsoft.com/office/officeart/2005/8/layout/list1"/>
    <dgm:cxn modelId="{8537970E-8817-44C7-B018-B829AF1ACDCA}" type="presOf" srcId="{229ABCFE-2861-45C8-A489-4F7B39377D24}" destId="{E3675E69-86D8-4EFA-8119-72877ED9C5BB}" srcOrd="0" destOrd="0" presId="urn:microsoft.com/office/officeart/2005/8/layout/list1"/>
    <dgm:cxn modelId="{F33B674D-301B-4B6F-B094-94BCD2D1EEDB}" type="presOf" srcId="{229ABCFE-2861-45C8-A489-4F7B39377D24}" destId="{858FD22E-71C8-4495-8B4E-CC9D8AD25259}" srcOrd="1" destOrd="0" presId="urn:microsoft.com/office/officeart/2005/8/layout/list1"/>
    <dgm:cxn modelId="{88F771CE-311B-49CF-9EE6-1FC688C240B2}" type="presOf" srcId="{73DD8720-B1DC-47AB-B038-8E88A505EAB6}" destId="{074573A2-5F7B-4B22-8AA9-72F492781A75}" srcOrd="1" destOrd="0" presId="urn:microsoft.com/office/officeart/2005/8/layout/list1"/>
    <dgm:cxn modelId="{8EBCEA14-18FC-485C-831B-D405907EC246}" srcId="{83F3DAF3-CFCF-45F3-9812-13BB6559646D}" destId="{4F6B226A-591F-45AF-997B-22204ECCC340}" srcOrd="0" destOrd="0" parTransId="{D89D7E57-6440-4CA3-B2D4-7EB63442B7BD}" sibTransId="{FD993255-2130-4326-A0B9-C5A765D9C190}"/>
    <dgm:cxn modelId="{688E058E-B5ED-45F2-9429-5F78454EF3F2}" srcId="{83F3DAF3-CFCF-45F3-9812-13BB6559646D}" destId="{229ABCFE-2861-45C8-A489-4F7B39377D24}" srcOrd="1" destOrd="0" parTransId="{0F0A8CF9-99D7-4F2C-9999-0C7039188F55}" sibTransId="{627141B5-57B2-4581-8226-9C50B4C6004B}"/>
    <dgm:cxn modelId="{FD9852ED-994F-4492-A890-CCB6C706B6EF}" type="presOf" srcId="{4F6B226A-591F-45AF-997B-22204ECCC340}" destId="{972E0D52-E407-4E6F-B406-94EA0CC5004C}" srcOrd="1" destOrd="0" presId="urn:microsoft.com/office/officeart/2005/8/layout/list1"/>
    <dgm:cxn modelId="{4AA3E7FE-C52C-4CB9-B1EF-881FFB8635D3}" type="presOf" srcId="{7A02DBB1-A5B6-442D-8FDA-F866409D5D0F}" destId="{94B7C2CB-E91D-4AC8-A356-CDAC13495023}" srcOrd="1" destOrd="0" presId="urn:microsoft.com/office/officeart/2005/8/layout/list1"/>
    <dgm:cxn modelId="{42332340-2F04-4A0D-93FC-7FD77E9DC62B}" type="presOf" srcId="{73DD8720-B1DC-47AB-B038-8E88A505EAB6}" destId="{0A27B0AF-B3F8-4BE7-8DC4-C2814E72EA53}" srcOrd="0" destOrd="0" presId="urn:microsoft.com/office/officeart/2005/8/layout/list1"/>
    <dgm:cxn modelId="{5B15867F-5469-440A-96B9-84A0DCBCB1EF}" srcId="{83F3DAF3-CFCF-45F3-9812-13BB6559646D}" destId="{EFC329A9-3D3C-4A45-896E-CA7C77725668}" srcOrd="4" destOrd="0" parTransId="{2F791823-74CA-4C78-A124-6576BC6537FD}" sibTransId="{7BF45A06-24BE-44D2-8892-FE2FF669475E}"/>
    <dgm:cxn modelId="{AE71C4FE-B944-469D-AF9B-6B01FA59EAC9}" srcId="{83F3DAF3-CFCF-45F3-9812-13BB6559646D}" destId="{73DD8720-B1DC-47AB-B038-8E88A505EAB6}" srcOrd="2" destOrd="0" parTransId="{5B4EBB4F-C652-47C6-ADED-4105A62CDEDF}" sibTransId="{D39F68A8-AA2A-4122-8F72-5DBB39584B2B}"/>
    <dgm:cxn modelId="{4386FE6B-65D8-48DE-8100-AF3A07FBFA41}" type="presOf" srcId="{4F6B226A-591F-45AF-997B-22204ECCC340}" destId="{1B4532FB-8746-450F-BA07-952B8B7DDD44}" srcOrd="0" destOrd="0" presId="urn:microsoft.com/office/officeart/2005/8/layout/list1"/>
    <dgm:cxn modelId="{C8EDEE5A-68CA-4E69-8FBE-227E396ED7BE}" type="presOf" srcId="{EFC329A9-3D3C-4A45-896E-CA7C77725668}" destId="{272A0E1A-3BF0-44A6-B9D6-D33FC35F1FA0}" srcOrd="1" destOrd="0" presId="urn:microsoft.com/office/officeart/2005/8/layout/list1"/>
    <dgm:cxn modelId="{C799BF0B-6939-452F-9DCA-1868BB09BD24}" type="presOf" srcId="{7A02DBB1-A5B6-442D-8FDA-F866409D5D0F}" destId="{0B536F38-8403-4A96-BF73-3948E0D821B2}" srcOrd="0" destOrd="0" presId="urn:microsoft.com/office/officeart/2005/8/layout/list1"/>
    <dgm:cxn modelId="{BF0BD1CC-64F2-4B73-8A49-8B4FFAD763D7}" type="presParOf" srcId="{AD7E5167-7BF5-4251-AE2B-98FE7788030C}" destId="{A5A677BC-2D43-4309-9F4F-3ED4962C2BA5}" srcOrd="0" destOrd="0" presId="urn:microsoft.com/office/officeart/2005/8/layout/list1"/>
    <dgm:cxn modelId="{B3A66D2B-BD8F-4F20-826B-B087EE45D1AB}" type="presParOf" srcId="{A5A677BC-2D43-4309-9F4F-3ED4962C2BA5}" destId="{1B4532FB-8746-450F-BA07-952B8B7DDD44}" srcOrd="0" destOrd="0" presId="urn:microsoft.com/office/officeart/2005/8/layout/list1"/>
    <dgm:cxn modelId="{852B49A4-C072-4E79-9D54-500475C8D721}" type="presParOf" srcId="{A5A677BC-2D43-4309-9F4F-3ED4962C2BA5}" destId="{972E0D52-E407-4E6F-B406-94EA0CC5004C}" srcOrd="1" destOrd="0" presId="urn:microsoft.com/office/officeart/2005/8/layout/list1"/>
    <dgm:cxn modelId="{C548EA3F-11A8-4F57-8D6D-A1B46C8A1387}" type="presParOf" srcId="{AD7E5167-7BF5-4251-AE2B-98FE7788030C}" destId="{43B5B7D3-933C-4C6B-9D58-C8BD1D3B2ED9}" srcOrd="1" destOrd="0" presId="urn:microsoft.com/office/officeart/2005/8/layout/list1"/>
    <dgm:cxn modelId="{A39A8431-FBA6-4A28-B230-3CC38DCDABEA}" type="presParOf" srcId="{AD7E5167-7BF5-4251-AE2B-98FE7788030C}" destId="{9755D1F5-CDEF-4518-85BE-E72E5669D9B4}" srcOrd="2" destOrd="0" presId="urn:microsoft.com/office/officeart/2005/8/layout/list1"/>
    <dgm:cxn modelId="{7EE7080C-0225-4836-952E-05DDD1FFA8C5}" type="presParOf" srcId="{AD7E5167-7BF5-4251-AE2B-98FE7788030C}" destId="{E6EFBA35-E664-43FD-9E0D-CAB24C968964}" srcOrd="3" destOrd="0" presId="urn:microsoft.com/office/officeart/2005/8/layout/list1"/>
    <dgm:cxn modelId="{C2AB0183-2B81-4245-A0FD-F58C65729D9A}" type="presParOf" srcId="{AD7E5167-7BF5-4251-AE2B-98FE7788030C}" destId="{AE221F50-8F39-4CE8-993E-2EFF8ECA3087}" srcOrd="4" destOrd="0" presId="urn:microsoft.com/office/officeart/2005/8/layout/list1"/>
    <dgm:cxn modelId="{73E41DD5-A1FE-4DA2-A461-13B59FAA47DB}" type="presParOf" srcId="{AE221F50-8F39-4CE8-993E-2EFF8ECA3087}" destId="{E3675E69-86D8-4EFA-8119-72877ED9C5BB}" srcOrd="0" destOrd="0" presId="urn:microsoft.com/office/officeart/2005/8/layout/list1"/>
    <dgm:cxn modelId="{03DAB13F-1A52-41DF-84BC-F4DFBCF6FA77}" type="presParOf" srcId="{AE221F50-8F39-4CE8-993E-2EFF8ECA3087}" destId="{858FD22E-71C8-4495-8B4E-CC9D8AD25259}" srcOrd="1" destOrd="0" presId="urn:microsoft.com/office/officeart/2005/8/layout/list1"/>
    <dgm:cxn modelId="{8E990602-9457-45ED-B3B8-C12E25B59364}" type="presParOf" srcId="{AD7E5167-7BF5-4251-AE2B-98FE7788030C}" destId="{874F46A7-A7BF-4721-B065-BDAC81DFFCA0}" srcOrd="5" destOrd="0" presId="urn:microsoft.com/office/officeart/2005/8/layout/list1"/>
    <dgm:cxn modelId="{B2E332C7-B170-4125-8C36-615E0F6C9D6D}" type="presParOf" srcId="{AD7E5167-7BF5-4251-AE2B-98FE7788030C}" destId="{4755500E-A4B2-4EE1-80DC-145C1A575D4F}" srcOrd="6" destOrd="0" presId="urn:microsoft.com/office/officeart/2005/8/layout/list1"/>
    <dgm:cxn modelId="{1523CC93-77FC-4D9B-BEA8-BD23B6930746}" type="presParOf" srcId="{AD7E5167-7BF5-4251-AE2B-98FE7788030C}" destId="{1917FA59-B465-4AC2-BDDF-0F62319D4ED6}" srcOrd="7" destOrd="0" presId="urn:microsoft.com/office/officeart/2005/8/layout/list1"/>
    <dgm:cxn modelId="{64B6F218-F636-45E3-A171-84D28584EEE9}" type="presParOf" srcId="{AD7E5167-7BF5-4251-AE2B-98FE7788030C}" destId="{E4F76F5E-88E5-42CA-9E30-20D44FF177D3}" srcOrd="8" destOrd="0" presId="urn:microsoft.com/office/officeart/2005/8/layout/list1"/>
    <dgm:cxn modelId="{9C3D0369-6A66-4B8A-ACBE-BB0EB855DCDE}" type="presParOf" srcId="{E4F76F5E-88E5-42CA-9E30-20D44FF177D3}" destId="{0A27B0AF-B3F8-4BE7-8DC4-C2814E72EA53}" srcOrd="0" destOrd="0" presId="urn:microsoft.com/office/officeart/2005/8/layout/list1"/>
    <dgm:cxn modelId="{09D6BF40-7899-4393-9F1E-44D4E4D4D416}" type="presParOf" srcId="{E4F76F5E-88E5-42CA-9E30-20D44FF177D3}" destId="{074573A2-5F7B-4B22-8AA9-72F492781A75}" srcOrd="1" destOrd="0" presId="urn:microsoft.com/office/officeart/2005/8/layout/list1"/>
    <dgm:cxn modelId="{F25E3EB5-C63D-4107-AA21-43D70D7C7AE6}" type="presParOf" srcId="{AD7E5167-7BF5-4251-AE2B-98FE7788030C}" destId="{337616D3-D7BD-4C09-B269-8C9184398081}" srcOrd="9" destOrd="0" presId="urn:microsoft.com/office/officeart/2005/8/layout/list1"/>
    <dgm:cxn modelId="{9631622C-9874-4E2D-8DF3-80558B168345}" type="presParOf" srcId="{AD7E5167-7BF5-4251-AE2B-98FE7788030C}" destId="{EF72381A-2290-47F8-8BB7-5E80BEB68A19}" srcOrd="10" destOrd="0" presId="urn:microsoft.com/office/officeart/2005/8/layout/list1"/>
    <dgm:cxn modelId="{1BB6A812-30A3-47A5-9B93-D938F0CBB56F}" type="presParOf" srcId="{AD7E5167-7BF5-4251-AE2B-98FE7788030C}" destId="{22CE221A-78CD-4F96-94C9-76F9A3198169}" srcOrd="11" destOrd="0" presId="urn:microsoft.com/office/officeart/2005/8/layout/list1"/>
    <dgm:cxn modelId="{8330C4D5-4132-40A1-864F-98D65C76A6DA}" type="presParOf" srcId="{AD7E5167-7BF5-4251-AE2B-98FE7788030C}" destId="{01779BB6-5538-405D-9EFD-BCF322790D94}" srcOrd="12" destOrd="0" presId="urn:microsoft.com/office/officeart/2005/8/layout/list1"/>
    <dgm:cxn modelId="{0C0BCB4F-3DA3-4DF8-88F7-293D7E795772}" type="presParOf" srcId="{01779BB6-5538-405D-9EFD-BCF322790D94}" destId="{0B536F38-8403-4A96-BF73-3948E0D821B2}" srcOrd="0" destOrd="0" presId="urn:microsoft.com/office/officeart/2005/8/layout/list1"/>
    <dgm:cxn modelId="{0F881C07-948E-425A-A882-DA2055ABCC36}" type="presParOf" srcId="{01779BB6-5538-405D-9EFD-BCF322790D94}" destId="{94B7C2CB-E91D-4AC8-A356-CDAC13495023}" srcOrd="1" destOrd="0" presId="urn:microsoft.com/office/officeart/2005/8/layout/list1"/>
    <dgm:cxn modelId="{302A2184-04A3-4E01-A179-EFE365C1FCB8}" type="presParOf" srcId="{AD7E5167-7BF5-4251-AE2B-98FE7788030C}" destId="{3839D6E8-3CE8-42CF-A44F-F276850370A6}" srcOrd="13" destOrd="0" presId="urn:microsoft.com/office/officeart/2005/8/layout/list1"/>
    <dgm:cxn modelId="{9DFAAFC4-3B8E-41E0-AC0A-8B423A419E1A}" type="presParOf" srcId="{AD7E5167-7BF5-4251-AE2B-98FE7788030C}" destId="{7A2BFA81-BF48-455E-948F-ABC0ECDBD65C}" srcOrd="14" destOrd="0" presId="urn:microsoft.com/office/officeart/2005/8/layout/list1"/>
    <dgm:cxn modelId="{92F7C839-0B49-4BFC-B59C-76BF5779B622}" type="presParOf" srcId="{AD7E5167-7BF5-4251-AE2B-98FE7788030C}" destId="{31F30132-5B3E-4BDD-919A-25EFA1D07E6C}" srcOrd="15" destOrd="0" presId="urn:microsoft.com/office/officeart/2005/8/layout/list1"/>
    <dgm:cxn modelId="{FA131044-F1F1-4348-A39F-D765745B698F}" type="presParOf" srcId="{AD7E5167-7BF5-4251-AE2B-98FE7788030C}" destId="{81198153-FECF-4060-BA99-A1EDBBCC1752}" srcOrd="16" destOrd="0" presId="urn:microsoft.com/office/officeart/2005/8/layout/list1"/>
    <dgm:cxn modelId="{0D06C578-89C3-47F9-A9FC-4EE972705D1D}" type="presParOf" srcId="{81198153-FECF-4060-BA99-A1EDBBCC1752}" destId="{C44EB86C-86C8-4ACE-AB0E-9A00371B98C3}" srcOrd="0" destOrd="0" presId="urn:microsoft.com/office/officeart/2005/8/layout/list1"/>
    <dgm:cxn modelId="{C021BB8A-9104-4566-ACE3-B564625AAA22}" type="presParOf" srcId="{81198153-FECF-4060-BA99-A1EDBBCC1752}" destId="{272A0E1A-3BF0-44A6-B9D6-D33FC35F1FA0}" srcOrd="1" destOrd="0" presId="urn:microsoft.com/office/officeart/2005/8/layout/list1"/>
    <dgm:cxn modelId="{CDE39231-E4F7-438C-83D1-936338E0CECE}" type="presParOf" srcId="{AD7E5167-7BF5-4251-AE2B-98FE7788030C}" destId="{690DA776-8AB0-4149-ADD3-AB8692AF35DB}" srcOrd="17" destOrd="0" presId="urn:microsoft.com/office/officeart/2005/8/layout/list1"/>
    <dgm:cxn modelId="{0B288595-AFCD-4A8F-8C7C-4DA3574E6A7C}" type="presParOf" srcId="{AD7E5167-7BF5-4251-AE2B-98FE7788030C}" destId="{86471B18-325C-4C84-99DD-DDE5550751EE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9070E17-E581-4AD3-AD45-5CC7B92D3C84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ru-RU"/>
        </a:p>
      </dgm:t>
    </dgm:pt>
    <dgm:pt modelId="{DD2046E4-1939-4EAE-8918-08E26BC52605}">
      <dgm:prSet phldrT="[Текст]" phldr="1"/>
      <dgm:spPr/>
      <dgm:t>
        <a:bodyPr/>
        <a:lstStyle/>
        <a:p>
          <a:endParaRPr lang="ru-RU"/>
        </a:p>
      </dgm:t>
    </dgm:pt>
    <dgm:pt modelId="{311C4738-8B4E-49E4-9108-8E806DC79DCC}" type="parTrans" cxnId="{18B639B9-E8A4-40C0-BD92-6CD2445E2C78}">
      <dgm:prSet/>
      <dgm:spPr/>
      <dgm:t>
        <a:bodyPr/>
        <a:lstStyle/>
        <a:p>
          <a:endParaRPr lang="ru-RU"/>
        </a:p>
      </dgm:t>
    </dgm:pt>
    <dgm:pt modelId="{9D453AB2-488A-486F-9AFD-33D7E1758569}" type="sibTrans" cxnId="{18B639B9-E8A4-40C0-BD92-6CD2445E2C78}">
      <dgm:prSet/>
      <dgm:spPr/>
      <dgm:t>
        <a:bodyPr/>
        <a:lstStyle/>
        <a:p>
          <a:endParaRPr lang="ru-RU"/>
        </a:p>
      </dgm:t>
    </dgm:pt>
    <dgm:pt modelId="{30CFFA09-0A77-4AFB-B690-47A223D167CB}">
      <dgm:prSet phldrT="[Текст]" phldr="1"/>
      <dgm:spPr/>
      <dgm:t>
        <a:bodyPr/>
        <a:lstStyle/>
        <a:p>
          <a:endParaRPr lang="ru-RU"/>
        </a:p>
      </dgm:t>
    </dgm:pt>
    <dgm:pt modelId="{52A1D08A-FCF6-485A-8EC3-3B69893B7D6D}" type="parTrans" cxnId="{EF745C7B-3934-41FE-BB2B-B63BE69DCDCC}">
      <dgm:prSet/>
      <dgm:spPr/>
      <dgm:t>
        <a:bodyPr/>
        <a:lstStyle/>
        <a:p>
          <a:endParaRPr lang="ru-RU"/>
        </a:p>
      </dgm:t>
    </dgm:pt>
    <dgm:pt modelId="{BB832DE0-11DE-421F-84E1-00EBE17EFF69}" type="sibTrans" cxnId="{EF745C7B-3934-41FE-BB2B-B63BE69DCDCC}">
      <dgm:prSet/>
      <dgm:spPr/>
      <dgm:t>
        <a:bodyPr/>
        <a:lstStyle/>
        <a:p>
          <a:endParaRPr lang="ru-RU"/>
        </a:p>
      </dgm:t>
    </dgm:pt>
    <dgm:pt modelId="{562BB020-1246-43E9-9043-9E0F22CC1F4A}">
      <dgm:prSet phldrT="[Текст]" phldr="1"/>
      <dgm:spPr/>
      <dgm:t>
        <a:bodyPr/>
        <a:lstStyle/>
        <a:p>
          <a:endParaRPr lang="ru-RU"/>
        </a:p>
      </dgm:t>
    </dgm:pt>
    <dgm:pt modelId="{1E4ACC6F-3993-4F66-974B-AEC9142945AD}" type="parTrans" cxnId="{DE576E8A-3FB3-4805-BEEA-FCAA7C285D39}">
      <dgm:prSet/>
      <dgm:spPr/>
      <dgm:t>
        <a:bodyPr/>
        <a:lstStyle/>
        <a:p>
          <a:endParaRPr lang="ru-RU"/>
        </a:p>
      </dgm:t>
    </dgm:pt>
    <dgm:pt modelId="{F6B0E179-6051-43D0-B92B-C10F018F80D3}" type="sibTrans" cxnId="{DE576E8A-3FB3-4805-BEEA-FCAA7C285D39}">
      <dgm:prSet/>
      <dgm:spPr/>
      <dgm:t>
        <a:bodyPr/>
        <a:lstStyle/>
        <a:p>
          <a:endParaRPr lang="ru-RU"/>
        </a:p>
      </dgm:t>
    </dgm:pt>
    <dgm:pt modelId="{8152D98C-C59A-477F-8105-05763BB72357}">
      <dgm:prSet phldrT="[Текст]" phldr="1"/>
      <dgm:spPr/>
      <dgm:t>
        <a:bodyPr/>
        <a:lstStyle/>
        <a:p>
          <a:endParaRPr lang="ru-RU"/>
        </a:p>
      </dgm:t>
    </dgm:pt>
    <dgm:pt modelId="{8B0D31B9-31DC-4793-B622-91847DB3925A}" type="parTrans" cxnId="{0EB1BEA8-B806-427A-9033-6F83C63646BA}">
      <dgm:prSet/>
      <dgm:spPr/>
      <dgm:t>
        <a:bodyPr/>
        <a:lstStyle/>
        <a:p>
          <a:endParaRPr lang="ru-RU"/>
        </a:p>
      </dgm:t>
    </dgm:pt>
    <dgm:pt modelId="{05996A74-7D7A-494A-A721-039AB00F0FA1}" type="sibTrans" cxnId="{0EB1BEA8-B806-427A-9033-6F83C63646BA}">
      <dgm:prSet/>
      <dgm:spPr/>
      <dgm:t>
        <a:bodyPr/>
        <a:lstStyle/>
        <a:p>
          <a:endParaRPr lang="ru-RU"/>
        </a:p>
      </dgm:t>
    </dgm:pt>
    <dgm:pt modelId="{FA0A6BBF-686E-4E2B-8C8A-877DEA10EF02}">
      <dgm:prSet phldrT="[Текст]" phldr="1"/>
      <dgm:spPr/>
      <dgm:t>
        <a:bodyPr/>
        <a:lstStyle/>
        <a:p>
          <a:endParaRPr lang="ru-RU"/>
        </a:p>
      </dgm:t>
    </dgm:pt>
    <dgm:pt modelId="{1B7EAA45-40AE-43EA-B42C-6182D137ABB1}" type="parTrans" cxnId="{391F644B-1EF1-4FB7-B5EC-897FBAA397C9}">
      <dgm:prSet/>
      <dgm:spPr/>
      <dgm:t>
        <a:bodyPr/>
        <a:lstStyle/>
        <a:p>
          <a:endParaRPr lang="ru-RU"/>
        </a:p>
      </dgm:t>
    </dgm:pt>
    <dgm:pt modelId="{BED3B3B1-BDF9-4EA2-AD91-9035AE670ED6}" type="sibTrans" cxnId="{391F644B-1EF1-4FB7-B5EC-897FBAA397C9}">
      <dgm:prSet/>
      <dgm:spPr/>
      <dgm:t>
        <a:bodyPr/>
        <a:lstStyle/>
        <a:p>
          <a:endParaRPr lang="ru-RU"/>
        </a:p>
      </dgm:t>
    </dgm:pt>
    <dgm:pt modelId="{9406580A-ADFC-457D-B54B-23508EFD994E}">
      <dgm:prSet phldrT="[Текст]" phldr="1"/>
      <dgm:spPr/>
      <dgm:t>
        <a:bodyPr/>
        <a:lstStyle/>
        <a:p>
          <a:endParaRPr lang="ru-RU"/>
        </a:p>
      </dgm:t>
    </dgm:pt>
    <dgm:pt modelId="{8F9E9D0B-D7B5-4DFA-AAD1-B09BBDC2A38F}" type="parTrans" cxnId="{0C1A95AB-7321-4EB9-AFF7-72564738CBFD}">
      <dgm:prSet/>
      <dgm:spPr/>
      <dgm:t>
        <a:bodyPr/>
        <a:lstStyle/>
        <a:p>
          <a:endParaRPr lang="ru-RU"/>
        </a:p>
      </dgm:t>
    </dgm:pt>
    <dgm:pt modelId="{34BD3BB7-38C2-487E-9D69-BE6F02FEC6F3}" type="sibTrans" cxnId="{0C1A95AB-7321-4EB9-AFF7-72564738CBFD}">
      <dgm:prSet/>
      <dgm:spPr/>
      <dgm:t>
        <a:bodyPr/>
        <a:lstStyle/>
        <a:p>
          <a:endParaRPr lang="ru-RU"/>
        </a:p>
      </dgm:t>
    </dgm:pt>
    <dgm:pt modelId="{E89B7AB2-DB24-4ABD-9E87-17FABB2BDA7F}">
      <dgm:prSet phldrT="[Текст]" phldr="1"/>
      <dgm:spPr/>
      <dgm:t>
        <a:bodyPr/>
        <a:lstStyle/>
        <a:p>
          <a:endParaRPr lang="ru-RU"/>
        </a:p>
      </dgm:t>
    </dgm:pt>
    <dgm:pt modelId="{0DA5A642-50AE-4BC2-8217-98DD355B79D9}" type="parTrans" cxnId="{9C1B3A86-41DA-4B7A-AD27-8F15E148BDB3}">
      <dgm:prSet/>
      <dgm:spPr/>
      <dgm:t>
        <a:bodyPr/>
        <a:lstStyle/>
        <a:p>
          <a:endParaRPr lang="ru-RU"/>
        </a:p>
      </dgm:t>
    </dgm:pt>
    <dgm:pt modelId="{98F604A8-D7BE-43ED-84CD-8A16734B51A0}" type="sibTrans" cxnId="{9C1B3A86-41DA-4B7A-AD27-8F15E148BDB3}">
      <dgm:prSet/>
      <dgm:spPr/>
      <dgm:t>
        <a:bodyPr/>
        <a:lstStyle/>
        <a:p>
          <a:endParaRPr lang="ru-RU"/>
        </a:p>
      </dgm:t>
    </dgm:pt>
    <dgm:pt modelId="{F29ABB52-4AB6-4E06-A6B5-28D1360669B9}">
      <dgm:prSet phldrT="[Текст]" phldr="1"/>
      <dgm:spPr/>
      <dgm:t>
        <a:bodyPr/>
        <a:lstStyle/>
        <a:p>
          <a:endParaRPr lang="ru-RU"/>
        </a:p>
      </dgm:t>
    </dgm:pt>
    <dgm:pt modelId="{47F302D1-538D-451B-A653-B950F9D6C4A9}" type="parTrans" cxnId="{A34CD033-9427-41FE-B5B6-B5D57DB09659}">
      <dgm:prSet/>
      <dgm:spPr/>
      <dgm:t>
        <a:bodyPr/>
        <a:lstStyle/>
        <a:p>
          <a:endParaRPr lang="ru-RU"/>
        </a:p>
      </dgm:t>
    </dgm:pt>
    <dgm:pt modelId="{8514B0F8-B574-4C86-921F-28527A9E8D58}" type="sibTrans" cxnId="{A34CD033-9427-41FE-B5B6-B5D57DB09659}">
      <dgm:prSet/>
      <dgm:spPr/>
      <dgm:t>
        <a:bodyPr/>
        <a:lstStyle/>
        <a:p>
          <a:endParaRPr lang="ru-RU"/>
        </a:p>
      </dgm:t>
    </dgm:pt>
    <dgm:pt modelId="{141D917A-808C-4793-B186-4B648805F3A5}">
      <dgm:prSet phldrT="[Текст]" phldr="1"/>
      <dgm:spPr/>
      <dgm:t>
        <a:bodyPr/>
        <a:lstStyle/>
        <a:p>
          <a:endParaRPr lang="ru-RU"/>
        </a:p>
      </dgm:t>
    </dgm:pt>
    <dgm:pt modelId="{6A9506E0-5D63-4774-A95F-4602441F65E2}" type="parTrans" cxnId="{48869B74-7C32-4F1B-9E20-D84C8A03FE86}">
      <dgm:prSet/>
      <dgm:spPr/>
      <dgm:t>
        <a:bodyPr/>
        <a:lstStyle/>
        <a:p>
          <a:endParaRPr lang="ru-RU"/>
        </a:p>
      </dgm:t>
    </dgm:pt>
    <dgm:pt modelId="{EEC440BD-2453-4E8E-BD7C-0927896F206F}" type="sibTrans" cxnId="{48869B74-7C32-4F1B-9E20-D84C8A03FE86}">
      <dgm:prSet/>
      <dgm:spPr/>
      <dgm:t>
        <a:bodyPr/>
        <a:lstStyle/>
        <a:p>
          <a:endParaRPr lang="ru-RU"/>
        </a:p>
      </dgm:t>
    </dgm:pt>
    <dgm:pt modelId="{3E492109-42CE-4546-870B-3B48C564EA20}" type="pres">
      <dgm:prSet presAssocID="{A9070E17-E581-4AD3-AD45-5CC7B92D3C8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CED3FDF-79F0-40C3-8C2B-34E2C3C432A4}" type="pres">
      <dgm:prSet presAssocID="{DD2046E4-1939-4EAE-8918-08E26BC52605}" presName="composite" presStyleCnt="0"/>
      <dgm:spPr/>
    </dgm:pt>
    <dgm:pt modelId="{31B8123D-E77C-48BF-861C-76BC9B4ADBE9}" type="pres">
      <dgm:prSet presAssocID="{DD2046E4-1939-4EAE-8918-08E26BC52605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912497-6141-47E1-A690-F071C94DFBC5}" type="pres">
      <dgm:prSet presAssocID="{DD2046E4-1939-4EAE-8918-08E26BC52605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BFADC6-ADD5-4090-A12D-AE1B3C571D3C}" type="pres">
      <dgm:prSet presAssocID="{9D453AB2-488A-486F-9AFD-33D7E1758569}" presName="space" presStyleCnt="0"/>
      <dgm:spPr/>
    </dgm:pt>
    <dgm:pt modelId="{4BF40BB6-FA8F-47B9-9547-09238E854C56}" type="pres">
      <dgm:prSet presAssocID="{8152D98C-C59A-477F-8105-05763BB72357}" presName="composite" presStyleCnt="0"/>
      <dgm:spPr/>
    </dgm:pt>
    <dgm:pt modelId="{6A14597C-33E7-4802-882B-DDAB2A1FD652}" type="pres">
      <dgm:prSet presAssocID="{8152D98C-C59A-477F-8105-05763BB72357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3B7D84-D481-418D-A50A-BE65BB87F230}" type="pres">
      <dgm:prSet presAssocID="{8152D98C-C59A-477F-8105-05763BB72357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81F7F5-6B3E-4FE0-A297-EDC6D5641649}" type="pres">
      <dgm:prSet presAssocID="{05996A74-7D7A-494A-A721-039AB00F0FA1}" presName="space" presStyleCnt="0"/>
      <dgm:spPr/>
    </dgm:pt>
    <dgm:pt modelId="{479714F8-05BC-48FF-A6FD-6138E89D2E29}" type="pres">
      <dgm:prSet presAssocID="{E89B7AB2-DB24-4ABD-9E87-17FABB2BDA7F}" presName="composite" presStyleCnt="0"/>
      <dgm:spPr/>
    </dgm:pt>
    <dgm:pt modelId="{27897B34-37B4-44DA-A68B-61B71D7D8F9E}" type="pres">
      <dgm:prSet presAssocID="{E89B7AB2-DB24-4ABD-9E87-17FABB2BDA7F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4E7A80-AA2D-4170-B4E1-04F142C4A81E}" type="pres">
      <dgm:prSet presAssocID="{E89B7AB2-DB24-4ABD-9E87-17FABB2BDA7F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389D575-7603-49A6-B8D8-14CEB8D1A9A6}" type="presOf" srcId="{E89B7AB2-DB24-4ABD-9E87-17FABB2BDA7F}" destId="{27897B34-37B4-44DA-A68B-61B71D7D8F9E}" srcOrd="0" destOrd="0" presId="urn:microsoft.com/office/officeart/2005/8/layout/hList1"/>
    <dgm:cxn modelId="{CEF3F4DE-6B1C-4DC5-AB1A-08AA095FA179}" type="presOf" srcId="{FA0A6BBF-686E-4E2B-8C8A-877DEA10EF02}" destId="{493B7D84-D481-418D-A50A-BE65BB87F230}" srcOrd="0" destOrd="0" presId="urn:microsoft.com/office/officeart/2005/8/layout/hList1"/>
    <dgm:cxn modelId="{18B639B9-E8A4-40C0-BD92-6CD2445E2C78}" srcId="{A9070E17-E581-4AD3-AD45-5CC7B92D3C84}" destId="{DD2046E4-1939-4EAE-8918-08E26BC52605}" srcOrd="0" destOrd="0" parTransId="{311C4738-8B4E-49E4-9108-8E806DC79DCC}" sibTransId="{9D453AB2-488A-486F-9AFD-33D7E1758569}"/>
    <dgm:cxn modelId="{53812A18-03F0-4942-ABBA-22A394770D9D}" type="presOf" srcId="{562BB020-1246-43E9-9043-9E0F22CC1F4A}" destId="{0C912497-6141-47E1-A690-F071C94DFBC5}" srcOrd="0" destOrd="1" presId="urn:microsoft.com/office/officeart/2005/8/layout/hList1"/>
    <dgm:cxn modelId="{0C1A95AB-7321-4EB9-AFF7-72564738CBFD}" srcId="{8152D98C-C59A-477F-8105-05763BB72357}" destId="{9406580A-ADFC-457D-B54B-23508EFD994E}" srcOrd="1" destOrd="0" parTransId="{8F9E9D0B-D7B5-4DFA-AAD1-B09BBDC2A38F}" sibTransId="{34BD3BB7-38C2-487E-9D69-BE6F02FEC6F3}"/>
    <dgm:cxn modelId="{A34CD033-9427-41FE-B5B6-B5D57DB09659}" srcId="{E89B7AB2-DB24-4ABD-9E87-17FABB2BDA7F}" destId="{F29ABB52-4AB6-4E06-A6B5-28D1360669B9}" srcOrd="0" destOrd="0" parTransId="{47F302D1-538D-451B-A653-B950F9D6C4A9}" sibTransId="{8514B0F8-B574-4C86-921F-28527A9E8D58}"/>
    <dgm:cxn modelId="{391F644B-1EF1-4FB7-B5EC-897FBAA397C9}" srcId="{8152D98C-C59A-477F-8105-05763BB72357}" destId="{FA0A6BBF-686E-4E2B-8C8A-877DEA10EF02}" srcOrd="0" destOrd="0" parTransId="{1B7EAA45-40AE-43EA-B42C-6182D137ABB1}" sibTransId="{BED3B3B1-BDF9-4EA2-AD91-9035AE670ED6}"/>
    <dgm:cxn modelId="{A6BF966A-6D85-4A5C-8CE9-CF180BDE3C51}" type="presOf" srcId="{A9070E17-E581-4AD3-AD45-5CC7B92D3C84}" destId="{3E492109-42CE-4546-870B-3B48C564EA20}" srcOrd="0" destOrd="0" presId="urn:microsoft.com/office/officeart/2005/8/layout/hList1"/>
    <dgm:cxn modelId="{BB48BD65-48DF-43A4-B934-B1324AE4FB35}" type="presOf" srcId="{141D917A-808C-4793-B186-4B648805F3A5}" destId="{544E7A80-AA2D-4170-B4E1-04F142C4A81E}" srcOrd="0" destOrd="1" presId="urn:microsoft.com/office/officeart/2005/8/layout/hList1"/>
    <dgm:cxn modelId="{BD7C39A5-C334-415E-B99E-38FF11C33F13}" type="presOf" srcId="{8152D98C-C59A-477F-8105-05763BB72357}" destId="{6A14597C-33E7-4802-882B-DDAB2A1FD652}" srcOrd="0" destOrd="0" presId="urn:microsoft.com/office/officeart/2005/8/layout/hList1"/>
    <dgm:cxn modelId="{48869B74-7C32-4F1B-9E20-D84C8A03FE86}" srcId="{E89B7AB2-DB24-4ABD-9E87-17FABB2BDA7F}" destId="{141D917A-808C-4793-B186-4B648805F3A5}" srcOrd="1" destOrd="0" parTransId="{6A9506E0-5D63-4774-A95F-4602441F65E2}" sibTransId="{EEC440BD-2453-4E8E-BD7C-0927896F206F}"/>
    <dgm:cxn modelId="{2FFA825C-1753-4A51-9A33-7EE58785DFBE}" type="presOf" srcId="{F29ABB52-4AB6-4E06-A6B5-28D1360669B9}" destId="{544E7A80-AA2D-4170-B4E1-04F142C4A81E}" srcOrd="0" destOrd="0" presId="urn:microsoft.com/office/officeart/2005/8/layout/hList1"/>
    <dgm:cxn modelId="{53CB79A4-7982-4B65-A4A4-3E179211778C}" type="presOf" srcId="{9406580A-ADFC-457D-B54B-23508EFD994E}" destId="{493B7D84-D481-418D-A50A-BE65BB87F230}" srcOrd="0" destOrd="1" presId="urn:microsoft.com/office/officeart/2005/8/layout/hList1"/>
    <dgm:cxn modelId="{B764FCDB-548E-4EF8-AE56-448FD4EDF5A2}" type="presOf" srcId="{DD2046E4-1939-4EAE-8918-08E26BC52605}" destId="{31B8123D-E77C-48BF-861C-76BC9B4ADBE9}" srcOrd="0" destOrd="0" presId="urn:microsoft.com/office/officeart/2005/8/layout/hList1"/>
    <dgm:cxn modelId="{DE576E8A-3FB3-4805-BEEA-FCAA7C285D39}" srcId="{DD2046E4-1939-4EAE-8918-08E26BC52605}" destId="{562BB020-1246-43E9-9043-9E0F22CC1F4A}" srcOrd="1" destOrd="0" parTransId="{1E4ACC6F-3993-4F66-974B-AEC9142945AD}" sibTransId="{F6B0E179-6051-43D0-B92B-C10F018F80D3}"/>
    <dgm:cxn modelId="{EF745C7B-3934-41FE-BB2B-B63BE69DCDCC}" srcId="{DD2046E4-1939-4EAE-8918-08E26BC52605}" destId="{30CFFA09-0A77-4AFB-B690-47A223D167CB}" srcOrd="0" destOrd="0" parTransId="{52A1D08A-FCF6-485A-8EC3-3B69893B7D6D}" sibTransId="{BB832DE0-11DE-421F-84E1-00EBE17EFF69}"/>
    <dgm:cxn modelId="{9C1B3A86-41DA-4B7A-AD27-8F15E148BDB3}" srcId="{A9070E17-E581-4AD3-AD45-5CC7B92D3C84}" destId="{E89B7AB2-DB24-4ABD-9E87-17FABB2BDA7F}" srcOrd="2" destOrd="0" parTransId="{0DA5A642-50AE-4BC2-8217-98DD355B79D9}" sibTransId="{98F604A8-D7BE-43ED-84CD-8A16734B51A0}"/>
    <dgm:cxn modelId="{0EB1BEA8-B806-427A-9033-6F83C63646BA}" srcId="{A9070E17-E581-4AD3-AD45-5CC7B92D3C84}" destId="{8152D98C-C59A-477F-8105-05763BB72357}" srcOrd="1" destOrd="0" parTransId="{8B0D31B9-31DC-4793-B622-91847DB3925A}" sibTransId="{05996A74-7D7A-494A-A721-039AB00F0FA1}"/>
    <dgm:cxn modelId="{DA6F17B6-71A7-4478-95F5-0D1BD9AA894D}" type="presOf" srcId="{30CFFA09-0A77-4AFB-B690-47A223D167CB}" destId="{0C912497-6141-47E1-A690-F071C94DFBC5}" srcOrd="0" destOrd="0" presId="urn:microsoft.com/office/officeart/2005/8/layout/hList1"/>
    <dgm:cxn modelId="{6ED0607E-A79E-410C-A865-0A793514F6B0}" type="presParOf" srcId="{3E492109-42CE-4546-870B-3B48C564EA20}" destId="{8CED3FDF-79F0-40C3-8C2B-34E2C3C432A4}" srcOrd="0" destOrd="0" presId="urn:microsoft.com/office/officeart/2005/8/layout/hList1"/>
    <dgm:cxn modelId="{56A3EC48-EC33-41CB-B2BE-36AACD886A46}" type="presParOf" srcId="{8CED3FDF-79F0-40C3-8C2B-34E2C3C432A4}" destId="{31B8123D-E77C-48BF-861C-76BC9B4ADBE9}" srcOrd="0" destOrd="0" presId="urn:microsoft.com/office/officeart/2005/8/layout/hList1"/>
    <dgm:cxn modelId="{061B079A-EF28-46A0-BB57-138669C26C4B}" type="presParOf" srcId="{8CED3FDF-79F0-40C3-8C2B-34E2C3C432A4}" destId="{0C912497-6141-47E1-A690-F071C94DFBC5}" srcOrd="1" destOrd="0" presId="urn:microsoft.com/office/officeart/2005/8/layout/hList1"/>
    <dgm:cxn modelId="{A849D1DB-21A2-4122-8F11-B231ADC2788A}" type="presParOf" srcId="{3E492109-42CE-4546-870B-3B48C564EA20}" destId="{DBBFADC6-ADD5-4090-A12D-AE1B3C571D3C}" srcOrd="1" destOrd="0" presId="urn:microsoft.com/office/officeart/2005/8/layout/hList1"/>
    <dgm:cxn modelId="{9EAA5BD2-9FA9-4665-AAC9-3EAE6BF48A33}" type="presParOf" srcId="{3E492109-42CE-4546-870B-3B48C564EA20}" destId="{4BF40BB6-FA8F-47B9-9547-09238E854C56}" srcOrd="2" destOrd="0" presId="urn:microsoft.com/office/officeart/2005/8/layout/hList1"/>
    <dgm:cxn modelId="{452C5588-4A24-4F78-AEB3-DDC80808F781}" type="presParOf" srcId="{4BF40BB6-FA8F-47B9-9547-09238E854C56}" destId="{6A14597C-33E7-4802-882B-DDAB2A1FD652}" srcOrd="0" destOrd="0" presId="urn:microsoft.com/office/officeart/2005/8/layout/hList1"/>
    <dgm:cxn modelId="{95759FED-EB6D-4A30-9D00-28E8E6FFD14D}" type="presParOf" srcId="{4BF40BB6-FA8F-47B9-9547-09238E854C56}" destId="{493B7D84-D481-418D-A50A-BE65BB87F230}" srcOrd="1" destOrd="0" presId="urn:microsoft.com/office/officeart/2005/8/layout/hList1"/>
    <dgm:cxn modelId="{23830371-E57F-4F3E-888D-5FFB5618B9E9}" type="presParOf" srcId="{3E492109-42CE-4546-870B-3B48C564EA20}" destId="{2081F7F5-6B3E-4FE0-A297-EDC6D5641649}" srcOrd="3" destOrd="0" presId="urn:microsoft.com/office/officeart/2005/8/layout/hList1"/>
    <dgm:cxn modelId="{0C66C4A8-1D08-4E64-B3BB-FE3FE3B58231}" type="presParOf" srcId="{3E492109-42CE-4546-870B-3B48C564EA20}" destId="{479714F8-05BC-48FF-A6FD-6138E89D2E29}" srcOrd="4" destOrd="0" presId="urn:microsoft.com/office/officeart/2005/8/layout/hList1"/>
    <dgm:cxn modelId="{58BB483D-4F09-4DB1-A1EE-B6EB3F483B17}" type="presParOf" srcId="{479714F8-05BC-48FF-A6FD-6138E89D2E29}" destId="{27897B34-37B4-44DA-A68B-61B71D7D8F9E}" srcOrd="0" destOrd="0" presId="urn:microsoft.com/office/officeart/2005/8/layout/hList1"/>
    <dgm:cxn modelId="{767F664C-84B3-4445-A113-3F4C3AB895A4}" type="presParOf" srcId="{479714F8-05BC-48FF-A6FD-6138E89D2E29}" destId="{544E7A80-AA2D-4170-B4E1-04F142C4A81E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BE7A240-7B34-4C09-AF62-38CF8188B2C2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ru-RU"/>
        </a:p>
      </dgm:t>
    </dgm:pt>
    <dgm:pt modelId="{9AE170C9-F7FF-492A-AC20-D54A6A2B4920}">
      <dgm:prSet phldrT="[Текст]" phldr="1"/>
      <dgm:spPr/>
      <dgm:t>
        <a:bodyPr/>
        <a:lstStyle/>
        <a:p>
          <a:endParaRPr lang="ru-RU"/>
        </a:p>
      </dgm:t>
    </dgm:pt>
    <dgm:pt modelId="{BEF1637B-01F3-4602-8F36-C93447514679}" type="parTrans" cxnId="{31E74DD8-4BDF-427B-9A84-AEC5EE78255A}">
      <dgm:prSet/>
      <dgm:spPr/>
      <dgm:t>
        <a:bodyPr/>
        <a:lstStyle/>
        <a:p>
          <a:endParaRPr lang="ru-RU"/>
        </a:p>
      </dgm:t>
    </dgm:pt>
    <dgm:pt modelId="{F023F458-C857-409F-9F21-EC98C1BC90F1}" type="sibTrans" cxnId="{31E74DD8-4BDF-427B-9A84-AEC5EE78255A}">
      <dgm:prSet/>
      <dgm:spPr/>
      <dgm:t>
        <a:bodyPr/>
        <a:lstStyle/>
        <a:p>
          <a:endParaRPr lang="ru-RU"/>
        </a:p>
      </dgm:t>
    </dgm:pt>
    <dgm:pt modelId="{CC7911E6-2226-4D59-A9D0-6590CD78539D}">
      <dgm:prSet phldrT="[Текст]" phldr="1"/>
      <dgm:spPr/>
      <dgm:t>
        <a:bodyPr/>
        <a:lstStyle/>
        <a:p>
          <a:endParaRPr lang="ru-RU"/>
        </a:p>
      </dgm:t>
    </dgm:pt>
    <dgm:pt modelId="{7CCAA7A3-08A3-4A87-BC7D-ADEE717547F1}" type="parTrans" cxnId="{FD46C247-405D-4E75-A96E-BE5E96F1D907}">
      <dgm:prSet/>
      <dgm:spPr/>
      <dgm:t>
        <a:bodyPr/>
        <a:lstStyle/>
        <a:p>
          <a:endParaRPr lang="ru-RU"/>
        </a:p>
      </dgm:t>
    </dgm:pt>
    <dgm:pt modelId="{2D11DF12-6940-4CDB-98D9-617225AF8CBB}" type="sibTrans" cxnId="{FD46C247-405D-4E75-A96E-BE5E96F1D907}">
      <dgm:prSet/>
      <dgm:spPr/>
      <dgm:t>
        <a:bodyPr/>
        <a:lstStyle/>
        <a:p>
          <a:endParaRPr lang="ru-RU"/>
        </a:p>
      </dgm:t>
    </dgm:pt>
    <dgm:pt modelId="{A29446E1-C596-47ED-AF2C-A3D7F283C502}">
      <dgm:prSet phldrT="[Текст]" phldr="1"/>
      <dgm:spPr/>
      <dgm:t>
        <a:bodyPr/>
        <a:lstStyle/>
        <a:p>
          <a:endParaRPr lang="ru-RU"/>
        </a:p>
      </dgm:t>
    </dgm:pt>
    <dgm:pt modelId="{BE1A0506-CF96-493F-B7E9-DB3DCF67B4EE}" type="parTrans" cxnId="{0C22CB3D-7A99-414A-962B-FB962F6015FE}">
      <dgm:prSet/>
      <dgm:spPr/>
      <dgm:t>
        <a:bodyPr/>
        <a:lstStyle/>
        <a:p>
          <a:endParaRPr lang="ru-RU"/>
        </a:p>
      </dgm:t>
    </dgm:pt>
    <dgm:pt modelId="{3E7A09F9-BB42-49DB-8EA9-48605FB40AB3}" type="sibTrans" cxnId="{0C22CB3D-7A99-414A-962B-FB962F6015FE}">
      <dgm:prSet/>
      <dgm:spPr/>
      <dgm:t>
        <a:bodyPr/>
        <a:lstStyle/>
        <a:p>
          <a:endParaRPr lang="ru-RU"/>
        </a:p>
      </dgm:t>
    </dgm:pt>
    <dgm:pt modelId="{917FA9BA-AD8F-4F5D-A79B-9C0AD37D3104}">
      <dgm:prSet phldrT="[Текст]" phldr="1"/>
      <dgm:spPr/>
      <dgm:t>
        <a:bodyPr/>
        <a:lstStyle/>
        <a:p>
          <a:endParaRPr lang="ru-RU"/>
        </a:p>
      </dgm:t>
    </dgm:pt>
    <dgm:pt modelId="{0991AF12-0FAC-4EAF-A47B-DCD8A317E770}" type="parTrans" cxnId="{4B1B6280-E7C5-45F4-9BCA-281CA44644D2}">
      <dgm:prSet/>
      <dgm:spPr/>
      <dgm:t>
        <a:bodyPr/>
        <a:lstStyle/>
        <a:p>
          <a:endParaRPr lang="ru-RU"/>
        </a:p>
      </dgm:t>
    </dgm:pt>
    <dgm:pt modelId="{5D2829A0-1729-416C-A91E-391861E5F395}" type="sibTrans" cxnId="{4B1B6280-E7C5-45F4-9BCA-281CA44644D2}">
      <dgm:prSet/>
      <dgm:spPr/>
      <dgm:t>
        <a:bodyPr/>
        <a:lstStyle/>
        <a:p>
          <a:endParaRPr lang="ru-RU"/>
        </a:p>
      </dgm:t>
    </dgm:pt>
    <dgm:pt modelId="{C2EF4FAD-F4DA-4631-9DE6-216A6DDAA394}">
      <dgm:prSet phldrT="[Текст]" phldr="1"/>
      <dgm:spPr/>
      <dgm:t>
        <a:bodyPr/>
        <a:lstStyle/>
        <a:p>
          <a:endParaRPr lang="ru-RU"/>
        </a:p>
      </dgm:t>
    </dgm:pt>
    <dgm:pt modelId="{AB1AA445-FCF8-4FC3-9C7D-0B4FBA991BBA}" type="parTrans" cxnId="{6008C2ED-8D72-4D23-80DA-B4EF161CA203}">
      <dgm:prSet/>
      <dgm:spPr/>
      <dgm:t>
        <a:bodyPr/>
        <a:lstStyle/>
        <a:p>
          <a:endParaRPr lang="ru-RU"/>
        </a:p>
      </dgm:t>
    </dgm:pt>
    <dgm:pt modelId="{48E1BB10-0C92-4124-BC72-6EDDD28CE302}" type="sibTrans" cxnId="{6008C2ED-8D72-4D23-80DA-B4EF161CA203}">
      <dgm:prSet/>
      <dgm:spPr/>
      <dgm:t>
        <a:bodyPr/>
        <a:lstStyle/>
        <a:p>
          <a:endParaRPr lang="ru-RU"/>
        </a:p>
      </dgm:t>
    </dgm:pt>
    <dgm:pt modelId="{A5D7231B-D178-4915-A618-E0FAEF0ED429}" type="pres">
      <dgm:prSet presAssocID="{8BE7A240-7B34-4C09-AF62-38CF8188B2C2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22486AE-0976-4D30-BD72-A6C4677CD347}" type="pres">
      <dgm:prSet presAssocID="{9AE170C9-F7FF-492A-AC20-D54A6A2B4920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A2B290-489A-4453-894D-6CE1759906AE}" type="pres">
      <dgm:prSet presAssocID="{9AE170C9-F7FF-492A-AC20-D54A6A2B4920}" presName="spNode" presStyleCnt="0"/>
      <dgm:spPr/>
    </dgm:pt>
    <dgm:pt modelId="{30EB2CE2-3F5D-44A2-8511-90BE87625B8B}" type="pres">
      <dgm:prSet presAssocID="{F023F458-C857-409F-9F21-EC98C1BC90F1}" presName="sibTrans" presStyleLbl="sibTrans1D1" presStyleIdx="0" presStyleCnt="5"/>
      <dgm:spPr/>
      <dgm:t>
        <a:bodyPr/>
        <a:lstStyle/>
        <a:p>
          <a:endParaRPr lang="ru-RU"/>
        </a:p>
      </dgm:t>
    </dgm:pt>
    <dgm:pt modelId="{08BAA092-A201-4CFA-942A-F721BE99F521}" type="pres">
      <dgm:prSet presAssocID="{CC7911E6-2226-4D59-A9D0-6590CD78539D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5DB165-68D5-489F-B84E-D59135EF743B}" type="pres">
      <dgm:prSet presAssocID="{CC7911E6-2226-4D59-A9D0-6590CD78539D}" presName="spNode" presStyleCnt="0"/>
      <dgm:spPr/>
    </dgm:pt>
    <dgm:pt modelId="{59EDBED1-12E9-4041-85E2-B74E5B9444F6}" type="pres">
      <dgm:prSet presAssocID="{2D11DF12-6940-4CDB-98D9-617225AF8CBB}" presName="sibTrans" presStyleLbl="sibTrans1D1" presStyleIdx="1" presStyleCnt="5"/>
      <dgm:spPr/>
      <dgm:t>
        <a:bodyPr/>
        <a:lstStyle/>
        <a:p>
          <a:endParaRPr lang="ru-RU"/>
        </a:p>
      </dgm:t>
    </dgm:pt>
    <dgm:pt modelId="{F0AE7FE5-51A1-4949-88B4-07E20858D069}" type="pres">
      <dgm:prSet presAssocID="{A29446E1-C596-47ED-AF2C-A3D7F283C502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19280B-440F-4B2B-8B7A-A992F7FD3F5F}" type="pres">
      <dgm:prSet presAssocID="{A29446E1-C596-47ED-AF2C-A3D7F283C502}" presName="spNode" presStyleCnt="0"/>
      <dgm:spPr/>
    </dgm:pt>
    <dgm:pt modelId="{D47F0702-BE75-476F-8B2D-6E3F019621BA}" type="pres">
      <dgm:prSet presAssocID="{3E7A09F9-BB42-49DB-8EA9-48605FB40AB3}" presName="sibTrans" presStyleLbl="sibTrans1D1" presStyleIdx="2" presStyleCnt="5"/>
      <dgm:spPr/>
      <dgm:t>
        <a:bodyPr/>
        <a:lstStyle/>
        <a:p>
          <a:endParaRPr lang="ru-RU"/>
        </a:p>
      </dgm:t>
    </dgm:pt>
    <dgm:pt modelId="{29EA36A9-D904-49DB-B03E-1359E1D4BB75}" type="pres">
      <dgm:prSet presAssocID="{917FA9BA-AD8F-4F5D-A79B-9C0AD37D3104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552473-63DA-43CA-BC92-13A81F59327A}" type="pres">
      <dgm:prSet presAssocID="{917FA9BA-AD8F-4F5D-A79B-9C0AD37D3104}" presName="spNode" presStyleCnt="0"/>
      <dgm:spPr/>
    </dgm:pt>
    <dgm:pt modelId="{F97DB003-789F-4213-8920-AE30A1DA1C17}" type="pres">
      <dgm:prSet presAssocID="{5D2829A0-1729-416C-A91E-391861E5F395}" presName="sibTrans" presStyleLbl="sibTrans1D1" presStyleIdx="3" presStyleCnt="5"/>
      <dgm:spPr/>
      <dgm:t>
        <a:bodyPr/>
        <a:lstStyle/>
        <a:p>
          <a:endParaRPr lang="ru-RU"/>
        </a:p>
      </dgm:t>
    </dgm:pt>
    <dgm:pt modelId="{175A1046-DBA4-4C2B-8F97-C95B0DA98199}" type="pres">
      <dgm:prSet presAssocID="{C2EF4FAD-F4DA-4631-9DE6-216A6DDAA394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58945D-F4E7-4DBB-8A27-D963302A30AD}" type="pres">
      <dgm:prSet presAssocID="{C2EF4FAD-F4DA-4631-9DE6-216A6DDAA394}" presName="spNode" presStyleCnt="0"/>
      <dgm:spPr/>
    </dgm:pt>
    <dgm:pt modelId="{D26822DA-CF59-4290-93E1-8C0EFCA8B338}" type="pres">
      <dgm:prSet presAssocID="{48E1BB10-0C92-4124-BC72-6EDDD28CE302}" presName="sibTrans" presStyleLbl="sibTrans1D1" presStyleIdx="4" presStyleCnt="5"/>
      <dgm:spPr/>
      <dgm:t>
        <a:bodyPr/>
        <a:lstStyle/>
        <a:p>
          <a:endParaRPr lang="ru-RU"/>
        </a:p>
      </dgm:t>
    </dgm:pt>
  </dgm:ptLst>
  <dgm:cxnLst>
    <dgm:cxn modelId="{31E74DD8-4BDF-427B-9A84-AEC5EE78255A}" srcId="{8BE7A240-7B34-4C09-AF62-38CF8188B2C2}" destId="{9AE170C9-F7FF-492A-AC20-D54A6A2B4920}" srcOrd="0" destOrd="0" parTransId="{BEF1637B-01F3-4602-8F36-C93447514679}" sibTransId="{F023F458-C857-409F-9F21-EC98C1BC90F1}"/>
    <dgm:cxn modelId="{680DFB10-EFE0-4B16-A123-393CC70BC9E4}" type="presOf" srcId="{A29446E1-C596-47ED-AF2C-A3D7F283C502}" destId="{F0AE7FE5-51A1-4949-88B4-07E20858D069}" srcOrd="0" destOrd="0" presId="urn:microsoft.com/office/officeart/2005/8/layout/cycle6"/>
    <dgm:cxn modelId="{7675E6B7-E07C-4A26-8791-E60CDAEABD25}" type="presOf" srcId="{CC7911E6-2226-4D59-A9D0-6590CD78539D}" destId="{08BAA092-A201-4CFA-942A-F721BE99F521}" srcOrd="0" destOrd="0" presId="urn:microsoft.com/office/officeart/2005/8/layout/cycle6"/>
    <dgm:cxn modelId="{7C4546E4-C899-4165-88A2-4F6BBFDA53CB}" type="presOf" srcId="{C2EF4FAD-F4DA-4631-9DE6-216A6DDAA394}" destId="{175A1046-DBA4-4C2B-8F97-C95B0DA98199}" srcOrd="0" destOrd="0" presId="urn:microsoft.com/office/officeart/2005/8/layout/cycle6"/>
    <dgm:cxn modelId="{6008C2ED-8D72-4D23-80DA-B4EF161CA203}" srcId="{8BE7A240-7B34-4C09-AF62-38CF8188B2C2}" destId="{C2EF4FAD-F4DA-4631-9DE6-216A6DDAA394}" srcOrd="4" destOrd="0" parTransId="{AB1AA445-FCF8-4FC3-9C7D-0B4FBA991BBA}" sibTransId="{48E1BB10-0C92-4124-BC72-6EDDD28CE302}"/>
    <dgm:cxn modelId="{AA8A882B-5191-457F-8E86-AE36A6921DDC}" type="presOf" srcId="{5D2829A0-1729-416C-A91E-391861E5F395}" destId="{F97DB003-789F-4213-8920-AE30A1DA1C17}" srcOrd="0" destOrd="0" presId="urn:microsoft.com/office/officeart/2005/8/layout/cycle6"/>
    <dgm:cxn modelId="{5A33BF29-E70A-4566-9588-7D8F0502E3D1}" type="presOf" srcId="{48E1BB10-0C92-4124-BC72-6EDDD28CE302}" destId="{D26822DA-CF59-4290-93E1-8C0EFCA8B338}" srcOrd="0" destOrd="0" presId="urn:microsoft.com/office/officeart/2005/8/layout/cycle6"/>
    <dgm:cxn modelId="{781614FA-7BE1-4BEF-A246-86F27B3B3322}" type="presOf" srcId="{9AE170C9-F7FF-492A-AC20-D54A6A2B4920}" destId="{522486AE-0976-4D30-BD72-A6C4677CD347}" srcOrd="0" destOrd="0" presId="urn:microsoft.com/office/officeart/2005/8/layout/cycle6"/>
    <dgm:cxn modelId="{E7106A11-0797-4630-9845-8094FEA242F9}" type="presOf" srcId="{3E7A09F9-BB42-49DB-8EA9-48605FB40AB3}" destId="{D47F0702-BE75-476F-8B2D-6E3F019621BA}" srcOrd="0" destOrd="0" presId="urn:microsoft.com/office/officeart/2005/8/layout/cycle6"/>
    <dgm:cxn modelId="{FD46C247-405D-4E75-A96E-BE5E96F1D907}" srcId="{8BE7A240-7B34-4C09-AF62-38CF8188B2C2}" destId="{CC7911E6-2226-4D59-A9D0-6590CD78539D}" srcOrd="1" destOrd="0" parTransId="{7CCAA7A3-08A3-4A87-BC7D-ADEE717547F1}" sibTransId="{2D11DF12-6940-4CDB-98D9-617225AF8CBB}"/>
    <dgm:cxn modelId="{4B1B6280-E7C5-45F4-9BCA-281CA44644D2}" srcId="{8BE7A240-7B34-4C09-AF62-38CF8188B2C2}" destId="{917FA9BA-AD8F-4F5D-A79B-9C0AD37D3104}" srcOrd="3" destOrd="0" parTransId="{0991AF12-0FAC-4EAF-A47B-DCD8A317E770}" sibTransId="{5D2829A0-1729-416C-A91E-391861E5F395}"/>
    <dgm:cxn modelId="{0C22CB3D-7A99-414A-962B-FB962F6015FE}" srcId="{8BE7A240-7B34-4C09-AF62-38CF8188B2C2}" destId="{A29446E1-C596-47ED-AF2C-A3D7F283C502}" srcOrd="2" destOrd="0" parTransId="{BE1A0506-CF96-493F-B7E9-DB3DCF67B4EE}" sibTransId="{3E7A09F9-BB42-49DB-8EA9-48605FB40AB3}"/>
    <dgm:cxn modelId="{7E5CB7DD-D63C-46B3-8219-496D9A50EB0F}" type="presOf" srcId="{F023F458-C857-409F-9F21-EC98C1BC90F1}" destId="{30EB2CE2-3F5D-44A2-8511-90BE87625B8B}" srcOrd="0" destOrd="0" presId="urn:microsoft.com/office/officeart/2005/8/layout/cycle6"/>
    <dgm:cxn modelId="{3FB890F8-ED4A-46C1-91B5-9DDDDE65D5F9}" type="presOf" srcId="{8BE7A240-7B34-4C09-AF62-38CF8188B2C2}" destId="{A5D7231B-D178-4915-A618-E0FAEF0ED429}" srcOrd="0" destOrd="0" presId="urn:microsoft.com/office/officeart/2005/8/layout/cycle6"/>
    <dgm:cxn modelId="{73C73FAE-FE50-4881-8FF3-C0CF2401C215}" type="presOf" srcId="{2D11DF12-6940-4CDB-98D9-617225AF8CBB}" destId="{59EDBED1-12E9-4041-85E2-B74E5B9444F6}" srcOrd="0" destOrd="0" presId="urn:microsoft.com/office/officeart/2005/8/layout/cycle6"/>
    <dgm:cxn modelId="{6239FCF4-00D1-48C1-B69D-B6308434F0B1}" type="presOf" srcId="{917FA9BA-AD8F-4F5D-A79B-9C0AD37D3104}" destId="{29EA36A9-D904-49DB-B03E-1359E1D4BB75}" srcOrd="0" destOrd="0" presId="urn:microsoft.com/office/officeart/2005/8/layout/cycle6"/>
    <dgm:cxn modelId="{BC27D322-AB03-4314-8A5C-D1935CCDA73E}" type="presParOf" srcId="{A5D7231B-D178-4915-A618-E0FAEF0ED429}" destId="{522486AE-0976-4D30-BD72-A6C4677CD347}" srcOrd="0" destOrd="0" presId="urn:microsoft.com/office/officeart/2005/8/layout/cycle6"/>
    <dgm:cxn modelId="{786E0847-120F-4576-9761-7F915B62E8A2}" type="presParOf" srcId="{A5D7231B-D178-4915-A618-E0FAEF0ED429}" destId="{61A2B290-489A-4453-894D-6CE1759906AE}" srcOrd="1" destOrd="0" presId="urn:microsoft.com/office/officeart/2005/8/layout/cycle6"/>
    <dgm:cxn modelId="{31C85260-D13D-4A12-83D8-BF06157DF386}" type="presParOf" srcId="{A5D7231B-D178-4915-A618-E0FAEF0ED429}" destId="{30EB2CE2-3F5D-44A2-8511-90BE87625B8B}" srcOrd="2" destOrd="0" presId="urn:microsoft.com/office/officeart/2005/8/layout/cycle6"/>
    <dgm:cxn modelId="{14E7C9B9-D39B-441F-8B79-E0E13EEEF135}" type="presParOf" srcId="{A5D7231B-D178-4915-A618-E0FAEF0ED429}" destId="{08BAA092-A201-4CFA-942A-F721BE99F521}" srcOrd="3" destOrd="0" presId="urn:microsoft.com/office/officeart/2005/8/layout/cycle6"/>
    <dgm:cxn modelId="{653AD6B7-F4C8-43A7-9E76-8858F67F414C}" type="presParOf" srcId="{A5D7231B-D178-4915-A618-E0FAEF0ED429}" destId="{285DB165-68D5-489F-B84E-D59135EF743B}" srcOrd="4" destOrd="0" presId="urn:microsoft.com/office/officeart/2005/8/layout/cycle6"/>
    <dgm:cxn modelId="{6CBE9FE4-52AD-4B7A-836F-CD36898A3221}" type="presParOf" srcId="{A5D7231B-D178-4915-A618-E0FAEF0ED429}" destId="{59EDBED1-12E9-4041-85E2-B74E5B9444F6}" srcOrd="5" destOrd="0" presId="urn:microsoft.com/office/officeart/2005/8/layout/cycle6"/>
    <dgm:cxn modelId="{52DE56AD-6E96-4D0E-B1CE-1193FE86C8DF}" type="presParOf" srcId="{A5D7231B-D178-4915-A618-E0FAEF0ED429}" destId="{F0AE7FE5-51A1-4949-88B4-07E20858D069}" srcOrd="6" destOrd="0" presId="urn:microsoft.com/office/officeart/2005/8/layout/cycle6"/>
    <dgm:cxn modelId="{A7CF76EE-C446-471B-8C63-6188626C1180}" type="presParOf" srcId="{A5D7231B-D178-4915-A618-E0FAEF0ED429}" destId="{6E19280B-440F-4B2B-8B7A-A992F7FD3F5F}" srcOrd="7" destOrd="0" presId="urn:microsoft.com/office/officeart/2005/8/layout/cycle6"/>
    <dgm:cxn modelId="{FFD7D1C1-7765-4CAB-85C5-D16A6C4F37B9}" type="presParOf" srcId="{A5D7231B-D178-4915-A618-E0FAEF0ED429}" destId="{D47F0702-BE75-476F-8B2D-6E3F019621BA}" srcOrd="8" destOrd="0" presId="urn:microsoft.com/office/officeart/2005/8/layout/cycle6"/>
    <dgm:cxn modelId="{F6E7D0A3-6724-442A-82D0-6556FC25C49A}" type="presParOf" srcId="{A5D7231B-D178-4915-A618-E0FAEF0ED429}" destId="{29EA36A9-D904-49DB-B03E-1359E1D4BB75}" srcOrd="9" destOrd="0" presId="urn:microsoft.com/office/officeart/2005/8/layout/cycle6"/>
    <dgm:cxn modelId="{D534AEC6-6BD6-4CFF-8568-D0224ED50D0C}" type="presParOf" srcId="{A5D7231B-D178-4915-A618-E0FAEF0ED429}" destId="{DC552473-63DA-43CA-BC92-13A81F59327A}" srcOrd="10" destOrd="0" presId="urn:microsoft.com/office/officeart/2005/8/layout/cycle6"/>
    <dgm:cxn modelId="{7B87D412-883D-457D-B2EC-AC2935AFFE8E}" type="presParOf" srcId="{A5D7231B-D178-4915-A618-E0FAEF0ED429}" destId="{F97DB003-789F-4213-8920-AE30A1DA1C17}" srcOrd="11" destOrd="0" presId="urn:microsoft.com/office/officeart/2005/8/layout/cycle6"/>
    <dgm:cxn modelId="{1151C408-620B-4BCF-92C0-4357F4EF5FD8}" type="presParOf" srcId="{A5D7231B-D178-4915-A618-E0FAEF0ED429}" destId="{175A1046-DBA4-4C2B-8F97-C95B0DA98199}" srcOrd="12" destOrd="0" presId="urn:microsoft.com/office/officeart/2005/8/layout/cycle6"/>
    <dgm:cxn modelId="{896C1E2B-14FE-46F5-8404-C8A5121245F0}" type="presParOf" srcId="{A5D7231B-D178-4915-A618-E0FAEF0ED429}" destId="{8F58945D-F4E7-4DBB-8A27-D963302A30AD}" srcOrd="13" destOrd="0" presId="urn:microsoft.com/office/officeart/2005/8/layout/cycle6"/>
    <dgm:cxn modelId="{42C7DB55-3CCA-4F7B-8C46-92F5CD73B7EF}" type="presParOf" srcId="{A5D7231B-D178-4915-A618-E0FAEF0ED429}" destId="{D26822DA-CF59-4290-93E1-8C0EFCA8B338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AEA6CDA-312B-4C6D-BDAB-36A1315AE299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5C8F688-522B-44CA-9353-CB936CF8F758}">
      <dgm:prSet phldrT="[Текст]" custT="1"/>
      <dgm:spPr/>
      <dgm:t>
        <a:bodyPr/>
        <a:lstStyle/>
        <a:p>
          <a:r>
            <a:rPr lang="ru-RU" sz="2400" b="1" dirty="0" smtClean="0">
              <a:latin typeface="Times New Roman" pitchFamily="18" charset="0"/>
              <a:cs typeface="Times New Roman" pitchFamily="18" charset="0"/>
            </a:rPr>
            <a:t>Образовательные технологии</a:t>
          </a:r>
          <a:endParaRPr lang="ru-RU" sz="2400" b="1" dirty="0">
            <a:latin typeface="Times New Roman" pitchFamily="18" charset="0"/>
            <a:cs typeface="Times New Roman" pitchFamily="18" charset="0"/>
          </a:endParaRPr>
        </a:p>
      </dgm:t>
    </dgm:pt>
    <dgm:pt modelId="{6198898B-3466-4EDD-911E-3AE694978E70}" type="parTrans" cxnId="{7D22D29B-3747-48BF-9D2E-450D7DFA955D}">
      <dgm:prSet/>
      <dgm:spPr/>
      <dgm:t>
        <a:bodyPr/>
        <a:lstStyle/>
        <a:p>
          <a:endParaRPr lang="ru-RU"/>
        </a:p>
      </dgm:t>
    </dgm:pt>
    <dgm:pt modelId="{47056DFB-AEF4-4058-9FF7-D129D556637B}" type="sibTrans" cxnId="{7D22D29B-3747-48BF-9D2E-450D7DFA955D}">
      <dgm:prSet/>
      <dgm:spPr/>
      <dgm:t>
        <a:bodyPr/>
        <a:lstStyle/>
        <a:p>
          <a:endParaRPr lang="ru-RU"/>
        </a:p>
      </dgm:t>
    </dgm:pt>
    <dgm:pt modelId="{C9ED4E3B-9E83-4A3A-8F08-33C574853FA2}">
      <dgm:prSet phldrT="[Текст]" custT="1"/>
      <dgm:spPr/>
      <dgm:t>
        <a:bodyPr/>
        <a:lstStyle/>
        <a:p>
          <a:pPr algn="just"/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-Игровые технологии</a:t>
          </a:r>
        </a:p>
        <a:p>
          <a:pPr algn="just"/>
          <a:endParaRPr lang="ru-RU" sz="1800" b="1" dirty="0" smtClean="0">
            <a:latin typeface="Times New Roman" pitchFamily="18" charset="0"/>
            <a:cs typeface="Times New Roman" pitchFamily="18" charset="0"/>
          </a:endParaRPr>
        </a:p>
        <a:p>
          <a:pPr algn="just"/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-Метод проектов</a:t>
          </a:r>
        </a:p>
        <a:p>
          <a:pPr algn="just"/>
          <a:endParaRPr lang="ru-RU" sz="1800" b="1" dirty="0" smtClean="0">
            <a:latin typeface="Times New Roman" pitchFamily="18" charset="0"/>
            <a:cs typeface="Times New Roman" pitchFamily="18" charset="0"/>
          </a:endParaRPr>
        </a:p>
        <a:p>
          <a:pPr algn="just"/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-</a:t>
          </a:r>
          <a:r>
            <a:rPr lang="ru-RU" sz="1800" b="1" dirty="0" err="1" smtClean="0">
              <a:latin typeface="Times New Roman" pitchFamily="18" charset="0"/>
              <a:cs typeface="Times New Roman" pitchFamily="18" charset="0"/>
            </a:rPr>
            <a:t>Здоровьесберегающие</a:t>
          </a:r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 технологии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dgm:t>
    </dgm:pt>
    <dgm:pt modelId="{6859BF0F-DB12-4F4D-99EA-F39273B28D9E}" type="parTrans" cxnId="{4C33BA29-F697-4B59-8A37-B68637F0D96F}">
      <dgm:prSet/>
      <dgm:spPr/>
      <dgm:t>
        <a:bodyPr/>
        <a:lstStyle/>
        <a:p>
          <a:endParaRPr lang="ru-RU"/>
        </a:p>
      </dgm:t>
    </dgm:pt>
    <dgm:pt modelId="{AFBA16C7-C70C-490A-BA26-1D484AD101A5}" type="sibTrans" cxnId="{4C33BA29-F697-4B59-8A37-B68637F0D96F}">
      <dgm:prSet/>
      <dgm:spPr/>
      <dgm:t>
        <a:bodyPr/>
        <a:lstStyle/>
        <a:p>
          <a:endParaRPr lang="ru-RU"/>
        </a:p>
      </dgm:t>
    </dgm:pt>
    <dgm:pt modelId="{0914BCA5-8EAD-418F-9F3E-A530F208E421}">
      <dgm:prSet phldrT="[Текст]" custT="1"/>
      <dgm:spPr/>
      <dgm:t>
        <a:bodyPr/>
        <a:lstStyle/>
        <a:p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-Личностно-ориентированные технологии</a:t>
          </a:r>
        </a:p>
        <a:p>
          <a:endParaRPr lang="ru-RU" sz="1800" b="1" dirty="0" smtClean="0">
            <a:latin typeface="Times New Roman" pitchFamily="18" charset="0"/>
            <a:cs typeface="Times New Roman" pitchFamily="18" charset="0"/>
          </a:endParaRPr>
        </a:p>
        <a:p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-Технология музейной педагогики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dgm:t>
    </dgm:pt>
    <dgm:pt modelId="{79179F4D-B34B-48CC-9C27-4F11A76FDC16}" type="parTrans" cxnId="{8095019E-890B-45E8-AE85-51CA598F38F1}">
      <dgm:prSet/>
      <dgm:spPr/>
      <dgm:t>
        <a:bodyPr/>
        <a:lstStyle/>
        <a:p>
          <a:endParaRPr lang="ru-RU"/>
        </a:p>
      </dgm:t>
    </dgm:pt>
    <dgm:pt modelId="{7C8AF606-71F0-4120-8B8E-2295E53C9FB2}" type="sibTrans" cxnId="{8095019E-890B-45E8-AE85-51CA598F38F1}">
      <dgm:prSet/>
      <dgm:spPr/>
      <dgm:t>
        <a:bodyPr/>
        <a:lstStyle/>
        <a:p>
          <a:endParaRPr lang="ru-RU"/>
        </a:p>
      </dgm:t>
    </dgm:pt>
    <dgm:pt modelId="{6D209813-A0E0-4C40-A5F3-755E04DF8618}">
      <dgm:prSet phldrT="[Текст]" custT="1"/>
      <dgm:spPr/>
      <dgm:t>
        <a:bodyPr/>
        <a:lstStyle/>
        <a:p>
          <a:pPr algn="just"/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-Технологии ТРИЗ</a:t>
          </a:r>
        </a:p>
        <a:p>
          <a:pPr algn="just"/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-Технология проблемного обучения</a:t>
          </a:r>
        </a:p>
        <a:p>
          <a:pPr algn="just"/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-Развивающие технологии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dgm:t>
    </dgm:pt>
    <dgm:pt modelId="{09132F37-F20A-43F7-8597-21CB02F15B58}" type="parTrans" cxnId="{08A04EA8-B371-4A1C-A8CE-F454FAA8DF8F}">
      <dgm:prSet/>
      <dgm:spPr/>
      <dgm:t>
        <a:bodyPr/>
        <a:lstStyle/>
        <a:p>
          <a:endParaRPr lang="ru-RU"/>
        </a:p>
      </dgm:t>
    </dgm:pt>
    <dgm:pt modelId="{464072DB-8931-46B2-A1D7-ABBD24F567A4}" type="sibTrans" cxnId="{08A04EA8-B371-4A1C-A8CE-F454FAA8DF8F}">
      <dgm:prSet/>
      <dgm:spPr/>
      <dgm:t>
        <a:bodyPr/>
        <a:lstStyle/>
        <a:p>
          <a:endParaRPr lang="ru-RU"/>
        </a:p>
      </dgm:t>
    </dgm:pt>
    <dgm:pt modelId="{6CFC0885-D448-4C80-98B4-EE718729CE24}">
      <dgm:prSet phldrT="[Текст]" custT="1"/>
      <dgm:spPr/>
      <dgm:t>
        <a:bodyPr/>
        <a:lstStyle/>
        <a:p>
          <a:pPr algn="just"/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-Информационно-коммуникационные технологии</a:t>
          </a:r>
        </a:p>
        <a:p>
          <a:pPr algn="just"/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-Технология предметно-развивающей среды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dgm:t>
    </dgm:pt>
    <dgm:pt modelId="{5C0D280C-0657-4F81-88DF-0EE9CE2CFDCD}" type="parTrans" cxnId="{24AA181E-EC9F-4585-B2BF-3632D64CAAC0}">
      <dgm:prSet/>
      <dgm:spPr/>
      <dgm:t>
        <a:bodyPr/>
        <a:lstStyle/>
        <a:p>
          <a:endParaRPr lang="ru-RU"/>
        </a:p>
      </dgm:t>
    </dgm:pt>
    <dgm:pt modelId="{BFDA4173-E1BC-463D-94B7-86292E7D6288}" type="sibTrans" cxnId="{24AA181E-EC9F-4585-B2BF-3632D64CAAC0}">
      <dgm:prSet/>
      <dgm:spPr/>
      <dgm:t>
        <a:bodyPr/>
        <a:lstStyle/>
        <a:p>
          <a:endParaRPr lang="ru-RU"/>
        </a:p>
      </dgm:t>
    </dgm:pt>
    <dgm:pt modelId="{CB1CF885-8B1C-4339-A842-084D50818700}" type="pres">
      <dgm:prSet presAssocID="{AAEA6CDA-312B-4C6D-BDAB-36A1315AE299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FBF6131-E346-42B4-99FA-7EAB5F440453}" type="pres">
      <dgm:prSet presAssocID="{AAEA6CDA-312B-4C6D-BDAB-36A1315AE299}" presName="matrix" presStyleCnt="0"/>
      <dgm:spPr/>
    </dgm:pt>
    <dgm:pt modelId="{62E84E2C-D194-455E-BE9B-B4801C686826}" type="pres">
      <dgm:prSet presAssocID="{AAEA6CDA-312B-4C6D-BDAB-36A1315AE299}" presName="tile1" presStyleLbl="node1" presStyleIdx="0" presStyleCnt="4"/>
      <dgm:spPr/>
      <dgm:t>
        <a:bodyPr/>
        <a:lstStyle/>
        <a:p>
          <a:endParaRPr lang="ru-RU"/>
        </a:p>
      </dgm:t>
    </dgm:pt>
    <dgm:pt modelId="{A3ADDA25-245E-43F9-B1B8-10FC5D064E6C}" type="pres">
      <dgm:prSet presAssocID="{AAEA6CDA-312B-4C6D-BDAB-36A1315AE299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01C0CB-D6A5-4BE5-8E40-19C98520C8B5}" type="pres">
      <dgm:prSet presAssocID="{AAEA6CDA-312B-4C6D-BDAB-36A1315AE299}" presName="tile2" presStyleLbl="node1" presStyleIdx="1" presStyleCnt="4"/>
      <dgm:spPr/>
      <dgm:t>
        <a:bodyPr/>
        <a:lstStyle/>
        <a:p>
          <a:endParaRPr lang="ru-RU"/>
        </a:p>
      </dgm:t>
    </dgm:pt>
    <dgm:pt modelId="{85074A76-425A-45BE-9DDD-2B10B7D9BDDE}" type="pres">
      <dgm:prSet presAssocID="{AAEA6CDA-312B-4C6D-BDAB-36A1315AE299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5AB020-C7F0-48E8-B56E-2C0F8996910C}" type="pres">
      <dgm:prSet presAssocID="{AAEA6CDA-312B-4C6D-BDAB-36A1315AE299}" presName="tile3" presStyleLbl="node1" presStyleIdx="2" presStyleCnt="4"/>
      <dgm:spPr/>
      <dgm:t>
        <a:bodyPr/>
        <a:lstStyle/>
        <a:p>
          <a:endParaRPr lang="ru-RU"/>
        </a:p>
      </dgm:t>
    </dgm:pt>
    <dgm:pt modelId="{49B69145-1587-4312-A1E8-9DB59D4BDBC5}" type="pres">
      <dgm:prSet presAssocID="{AAEA6CDA-312B-4C6D-BDAB-36A1315AE299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CF0392-9D67-419E-9680-5A029C47170F}" type="pres">
      <dgm:prSet presAssocID="{AAEA6CDA-312B-4C6D-BDAB-36A1315AE299}" presName="tile4" presStyleLbl="node1" presStyleIdx="3" presStyleCnt="4"/>
      <dgm:spPr/>
      <dgm:t>
        <a:bodyPr/>
        <a:lstStyle/>
        <a:p>
          <a:endParaRPr lang="ru-RU"/>
        </a:p>
      </dgm:t>
    </dgm:pt>
    <dgm:pt modelId="{96FC169C-E514-48B6-9A22-D9F0ED48C9B9}" type="pres">
      <dgm:prSet presAssocID="{AAEA6CDA-312B-4C6D-BDAB-36A1315AE299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E755DC-180E-4794-A1D5-19355041FCE0}" type="pres">
      <dgm:prSet presAssocID="{AAEA6CDA-312B-4C6D-BDAB-36A1315AE299}" presName="centerTile" presStyleLbl="fgShp" presStyleIdx="0" presStyleCnt="1" custScaleX="175439" custScaleY="107943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49CC1F83-9DE0-48C7-8143-B121AED3B69B}" type="presOf" srcId="{6D209813-A0E0-4C40-A5F3-755E04DF8618}" destId="{D85AB020-C7F0-48E8-B56E-2C0F8996910C}" srcOrd="0" destOrd="0" presId="urn:microsoft.com/office/officeart/2005/8/layout/matrix1"/>
    <dgm:cxn modelId="{3EDC6CB0-852E-4FFF-AE51-981FBB8E12E2}" type="presOf" srcId="{C9ED4E3B-9E83-4A3A-8F08-33C574853FA2}" destId="{62E84E2C-D194-455E-BE9B-B4801C686826}" srcOrd="0" destOrd="0" presId="urn:microsoft.com/office/officeart/2005/8/layout/matrix1"/>
    <dgm:cxn modelId="{8DB55590-5616-4FEE-800D-63DAFEB7894C}" type="presOf" srcId="{0914BCA5-8EAD-418F-9F3E-A530F208E421}" destId="{85074A76-425A-45BE-9DDD-2B10B7D9BDDE}" srcOrd="1" destOrd="0" presId="urn:microsoft.com/office/officeart/2005/8/layout/matrix1"/>
    <dgm:cxn modelId="{CEA3D02C-F721-408F-9B5E-32EFEE920E8F}" type="presOf" srcId="{6CFC0885-D448-4C80-98B4-EE718729CE24}" destId="{A8CF0392-9D67-419E-9680-5A029C47170F}" srcOrd="0" destOrd="0" presId="urn:microsoft.com/office/officeart/2005/8/layout/matrix1"/>
    <dgm:cxn modelId="{4C33885A-7FEF-4704-9FF6-CF86F0B9684C}" type="presOf" srcId="{6CFC0885-D448-4C80-98B4-EE718729CE24}" destId="{96FC169C-E514-48B6-9A22-D9F0ED48C9B9}" srcOrd="1" destOrd="0" presId="urn:microsoft.com/office/officeart/2005/8/layout/matrix1"/>
    <dgm:cxn modelId="{B867A77A-EF5F-4C63-A8E5-82DF92164152}" type="presOf" srcId="{6D209813-A0E0-4C40-A5F3-755E04DF8618}" destId="{49B69145-1587-4312-A1E8-9DB59D4BDBC5}" srcOrd="1" destOrd="0" presId="urn:microsoft.com/office/officeart/2005/8/layout/matrix1"/>
    <dgm:cxn modelId="{C13748C8-B9A9-4D50-8683-5FE624885628}" type="presOf" srcId="{E5C8F688-522B-44CA-9353-CB936CF8F758}" destId="{1DE755DC-180E-4794-A1D5-19355041FCE0}" srcOrd="0" destOrd="0" presId="urn:microsoft.com/office/officeart/2005/8/layout/matrix1"/>
    <dgm:cxn modelId="{2438096C-AFE3-485C-923E-C684DFB7E0D8}" type="presOf" srcId="{0914BCA5-8EAD-418F-9F3E-A530F208E421}" destId="{5801C0CB-D6A5-4BE5-8E40-19C98520C8B5}" srcOrd="0" destOrd="0" presId="urn:microsoft.com/office/officeart/2005/8/layout/matrix1"/>
    <dgm:cxn modelId="{8095019E-890B-45E8-AE85-51CA598F38F1}" srcId="{E5C8F688-522B-44CA-9353-CB936CF8F758}" destId="{0914BCA5-8EAD-418F-9F3E-A530F208E421}" srcOrd="1" destOrd="0" parTransId="{79179F4D-B34B-48CC-9C27-4F11A76FDC16}" sibTransId="{7C8AF606-71F0-4120-8B8E-2295E53C9FB2}"/>
    <dgm:cxn modelId="{08A04EA8-B371-4A1C-A8CE-F454FAA8DF8F}" srcId="{E5C8F688-522B-44CA-9353-CB936CF8F758}" destId="{6D209813-A0E0-4C40-A5F3-755E04DF8618}" srcOrd="2" destOrd="0" parTransId="{09132F37-F20A-43F7-8597-21CB02F15B58}" sibTransId="{464072DB-8931-46B2-A1D7-ABBD24F567A4}"/>
    <dgm:cxn modelId="{24AA181E-EC9F-4585-B2BF-3632D64CAAC0}" srcId="{E5C8F688-522B-44CA-9353-CB936CF8F758}" destId="{6CFC0885-D448-4C80-98B4-EE718729CE24}" srcOrd="3" destOrd="0" parTransId="{5C0D280C-0657-4F81-88DF-0EE9CE2CFDCD}" sibTransId="{BFDA4173-E1BC-463D-94B7-86292E7D6288}"/>
    <dgm:cxn modelId="{34C8DAD4-FA90-4FCB-A026-546C1B12EA83}" type="presOf" srcId="{AAEA6CDA-312B-4C6D-BDAB-36A1315AE299}" destId="{CB1CF885-8B1C-4339-A842-084D50818700}" srcOrd="0" destOrd="0" presId="urn:microsoft.com/office/officeart/2005/8/layout/matrix1"/>
    <dgm:cxn modelId="{7D22D29B-3747-48BF-9D2E-450D7DFA955D}" srcId="{AAEA6CDA-312B-4C6D-BDAB-36A1315AE299}" destId="{E5C8F688-522B-44CA-9353-CB936CF8F758}" srcOrd="0" destOrd="0" parTransId="{6198898B-3466-4EDD-911E-3AE694978E70}" sibTransId="{47056DFB-AEF4-4058-9FF7-D129D556637B}"/>
    <dgm:cxn modelId="{72C6FDBB-B098-4343-837E-498B532F3CA8}" type="presOf" srcId="{C9ED4E3B-9E83-4A3A-8F08-33C574853FA2}" destId="{A3ADDA25-245E-43F9-B1B8-10FC5D064E6C}" srcOrd="1" destOrd="0" presId="urn:microsoft.com/office/officeart/2005/8/layout/matrix1"/>
    <dgm:cxn modelId="{4C33BA29-F697-4B59-8A37-B68637F0D96F}" srcId="{E5C8F688-522B-44CA-9353-CB936CF8F758}" destId="{C9ED4E3B-9E83-4A3A-8F08-33C574853FA2}" srcOrd="0" destOrd="0" parTransId="{6859BF0F-DB12-4F4D-99EA-F39273B28D9E}" sibTransId="{AFBA16C7-C70C-490A-BA26-1D484AD101A5}"/>
    <dgm:cxn modelId="{249439D6-2211-48EA-BF6B-EE4CB857BA15}" type="presParOf" srcId="{CB1CF885-8B1C-4339-A842-084D50818700}" destId="{4FBF6131-E346-42B4-99FA-7EAB5F440453}" srcOrd="0" destOrd="0" presId="urn:microsoft.com/office/officeart/2005/8/layout/matrix1"/>
    <dgm:cxn modelId="{D87328CD-0DE6-40AE-9118-8CADB940FEBD}" type="presParOf" srcId="{4FBF6131-E346-42B4-99FA-7EAB5F440453}" destId="{62E84E2C-D194-455E-BE9B-B4801C686826}" srcOrd="0" destOrd="0" presId="urn:microsoft.com/office/officeart/2005/8/layout/matrix1"/>
    <dgm:cxn modelId="{57C0EDD9-3E71-4FB5-A734-EED7DBD8625B}" type="presParOf" srcId="{4FBF6131-E346-42B4-99FA-7EAB5F440453}" destId="{A3ADDA25-245E-43F9-B1B8-10FC5D064E6C}" srcOrd="1" destOrd="0" presId="urn:microsoft.com/office/officeart/2005/8/layout/matrix1"/>
    <dgm:cxn modelId="{5BAB4495-D7AB-49F5-9336-055045921C50}" type="presParOf" srcId="{4FBF6131-E346-42B4-99FA-7EAB5F440453}" destId="{5801C0CB-D6A5-4BE5-8E40-19C98520C8B5}" srcOrd="2" destOrd="0" presId="urn:microsoft.com/office/officeart/2005/8/layout/matrix1"/>
    <dgm:cxn modelId="{36BD574D-10F0-4F59-A2EA-E5C2DC8DA561}" type="presParOf" srcId="{4FBF6131-E346-42B4-99FA-7EAB5F440453}" destId="{85074A76-425A-45BE-9DDD-2B10B7D9BDDE}" srcOrd="3" destOrd="0" presId="urn:microsoft.com/office/officeart/2005/8/layout/matrix1"/>
    <dgm:cxn modelId="{2CDAF5EF-805B-43D8-8233-5371E67CB63B}" type="presParOf" srcId="{4FBF6131-E346-42B4-99FA-7EAB5F440453}" destId="{D85AB020-C7F0-48E8-B56E-2C0F8996910C}" srcOrd="4" destOrd="0" presId="urn:microsoft.com/office/officeart/2005/8/layout/matrix1"/>
    <dgm:cxn modelId="{A6A29F75-B8D1-4896-9FB8-1964F0CE9FF3}" type="presParOf" srcId="{4FBF6131-E346-42B4-99FA-7EAB5F440453}" destId="{49B69145-1587-4312-A1E8-9DB59D4BDBC5}" srcOrd="5" destOrd="0" presId="urn:microsoft.com/office/officeart/2005/8/layout/matrix1"/>
    <dgm:cxn modelId="{D859C699-9462-439F-8994-CE2BD0AFAE44}" type="presParOf" srcId="{4FBF6131-E346-42B4-99FA-7EAB5F440453}" destId="{A8CF0392-9D67-419E-9680-5A029C47170F}" srcOrd="6" destOrd="0" presId="urn:microsoft.com/office/officeart/2005/8/layout/matrix1"/>
    <dgm:cxn modelId="{86B547FD-4E18-400E-A866-A9463B23BD6D}" type="presParOf" srcId="{4FBF6131-E346-42B4-99FA-7EAB5F440453}" destId="{96FC169C-E514-48B6-9A22-D9F0ED48C9B9}" srcOrd="7" destOrd="0" presId="urn:microsoft.com/office/officeart/2005/8/layout/matrix1"/>
    <dgm:cxn modelId="{8A27C9ED-00F3-46D8-822D-CE84E066C169}" type="presParOf" srcId="{CB1CF885-8B1C-4339-A842-084D50818700}" destId="{1DE755DC-180E-4794-A1D5-19355041FCE0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5B4C5D7-5492-4785-8204-46E0D0D7E173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ru-RU"/>
        </a:p>
      </dgm:t>
    </dgm:pt>
    <dgm:pt modelId="{EC592FF8-ADB4-4E72-8715-45E7F78D3EF8}">
      <dgm:prSet phldrT="[Текст]" phldr="1"/>
      <dgm:spPr/>
      <dgm:t>
        <a:bodyPr/>
        <a:lstStyle/>
        <a:p>
          <a:endParaRPr lang="ru-RU"/>
        </a:p>
      </dgm:t>
    </dgm:pt>
    <dgm:pt modelId="{B2E665C4-63DC-4074-9155-FA0FC6E9F526}" type="parTrans" cxnId="{F0EF9F05-E250-44A6-BC8D-32842BDF5151}">
      <dgm:prSet/>
      <dgm:spPr/>
      <dgm:t>
        <a:bodyPr/>
        <a:lstStyle/>
        <a:p>
          <a:endParaRPr lang="ru-RU"/>
        </a:p>
      </dgm:t>
    </dgm:pt>
    <dgm:pt modelId="{380D9EF6-C3CD-435F-B43C-540C9BA922E2}" type="sibTrans" cxnId="{F0EF9F05-E250-44A6-BC8D-32842BDF5151}">
      <dgm:prSet/>
      <dgm:spPr/>
      <dgm:t>
        <a:bodyPr/>
        <a:lstStyle/>
        <a:p>
          <a:endParaRPr lang="ru-RU"/>
        </a:p>
      </dgm:t>
    </dgm:pt>
    <dgm:pt modelId="{63335EE2-0C31-42F4-AE81-A0C58BFD1A69}">
      <dgm:prSet phldrT="[Текст]" phldr="1"/>
      <dgm:spPr/>
      <dgm:t>
        <a:bodyPr/>
        <a:lstStyle/>
        <a:p>
          <a:endParaRPr lang="ru-RU"/>
        </a:p>
      </dgm:t>
    </dgm:pt>
    <dgm:pt modelId="{4698F4A3-6E61-46BF-AC70-F7B05B69CB1B}" type="parTrans" cxnId="{D80CAC32-2C8E-478F-8003-09EE3EF5D30B}">
      <dgm:prSet/>
      <dgm:spPr/>
      <dgm:t>
        <a:bodyPr/>
        <a:lstStyle/>
        <a:p>
          <a:endParaRPr lang="ru-RU"/>
        </a:p>
      </dgm:t>
    </dgm:pt>
    <dgm:pt modelId="{D41F6C6D-993B-49D3-A488-5956B1C18696}" type="sibTrans" cxnId="{D80CAC32-2C8E-478F-8003-09EE3EF5D30B}">
      <dgm:prSet/>
      <dgm:spPr/>
      <dgm:t>
        <a:bodyPr/>
        <a:lstStyle/>
        <a:p>
          <a:endParaRPr lang="ru-RU"/>
        </a:p>
      </dgm:t>
    </dgm:pt>
    <dgm:pt modelId="{6F2627E7-92BF-4663-A51E-64C9511F6552}">
      <dgm:prSet phldrT="[Текст]" phldr="1"/>
      <dgm:spPr/>
      <dgm:t>
        <a:bodyPr/>
        <a:lstStyle/>
        <a:p>
          <a:endParaRPr lang="ru-RU"/>
        </a:p>
      </dgm:t>
    </dgm:pt>
    <dgm:pt modelId="{F785FE69-9A2F-490C-B8AC-B83CD4F01AF5}" type="parTrans" cxnId="{6C8DD31F-F1C7-4593-AA46-2F215A860B4D}">
      <dgm:prSet/>
      <dgm:spPr/>
      <dgm:t>
        <a:bodyPr/>
        <a:lstStyle/>
        <a:p>
          <a:endParaRPr lang="ru-RU"/>
        </a:p>
      </dgm:t>
    </dgm:pt>
    <dgm:pt modelId="{E8D19654-8B09-4CB2-93AB-016554AF9998}" type="sibTrans" cxnId="{6C8DD31F-F1C7-4593-AA46-2F215A860B4D}">
      <dgm:prSet/>
      <dgm:spPr/>
      <dgm:t>
        <a:bodyPr/>
        <a:lstStyle/>
        <a:p>
          <a:endParaRPr lang="ru-RU"/>
        </a:p>
      </dgm:t>
    </dgm:pt>
    <dgm:pt modelId="{5CEDBCF1-8360-4887-BA7F-49B595BA35AB}">
      <dgm:prSet phldrT="[Текст]" phldr="1"/>
      <dgm:spPr/>
      <dgm:t>
        <a:bodyPr/>
        <a:lstStyle/>
        <a:p>
          <a:endParaRPr lang="ru-RU"/>
        </a:p>
      </dgm:t>
    </dgm:pt>
    <dgm:pt modelId="{0A2F9EAF-2839-4E89-AA9C-9934DF1D4C6C}" type="parTrans" cxnId="{2872A33D-EF4D-4F26-B0D0-CA9302FC8132}">
      <dgm:prSet/>
      <dgm:spPr/>
      <dgm:t>
        <a:bodyPr/>
        <a:lstStyle/>
        <a:p>
          <a:endParaRPr lang="ru-RU"/>
        </a:p>
      </dgm:t>
    </dgm:pt>
    <dgm:pt modelId="{2CF746EF-F052-4922-9CDB-BE29A774A949}" type="sibTrans" cxnId="{2872A33D-EF4D-4F26-B0D0-CA9302FC8132}">
      <dgm:prSet/>
      <dgm:spPr/>
      <dgm:t>
        <a:bodyPr/>
        <a:lstStyle/>
        <a:p>
          <a:endParaRPr lang="ru-RU"/>
        </a:p>
      </dgm:t>
    </dgm:pt>
    <dgm:pt modelId="{5B8CEC81-D3FB-4F1F-B187-AE8CB70BD4F9}">
      <dgm:prSet phldrT="[Текст]" phldr="1"/>
      <dgm:spPr/>
      <dgm:t>
        <a:bodyPr/>
        <a:lstStyle/>
        <a:p>
          <a:endParaRPr lang="ru-RU"/>
        </a:p>
      </dgm:t>
    </dgm:pt>
    <dgm:pt modelId="{5FD97631-A77C-42F6-A9B5-9D09D03DF993}" type="parTrans" cxnId="{17597D17-BBB3-43C3-8480-C438DE3C43AA}">
      <dgm:prSet/>
      <dgm:spPr/>
      <dgm:t>
        <a:bodyPr/>
        <a:lstStyle/>
        <a:p>
          <a:endParaRPr lang="ru-RU"/>
        </a:p>
      </dgm:t>
    </dgm:pt>
    <dgm:pt modelId="{209FFE0F-B05C-425B-8EF3-4699B6B45810}" type="sibTrans" cxnId="{17597D17-BBB3-43C3-8480-C438DE3C43AA}">
      <dgm:prSet/>
      <dgm:spPr/>
      <dgm:t>
        <a:bodyPr/>
        <a:lstStyle/>
        <a:p>
          <a:endParaRPr lang="ru-RU"/>
        </a:p>
      </dgm:t>
    </dgm:pt>
    <dgm:pt modelId="{22333F8E-A333-425E-939F-B4B292D38EEA}">
      <dgm:prSet phldrT="[Текст]" phldr="1"/>
      <dgm:spPr/>
      <dgm:t>
        <a:bodyPr/>
        <a:lstStyle/>
        <a:p>
          <a:endParaRPr lang="ru-RU"/>
        </a:p>
      </dgm:t>
    </dgm:pt>
    <dgm:pt modelId="{FA53A35D-75D9-4523-B9FF-5F35097D3866}" type="parTrans" cxnId="{94056F60-16D1-4F6F-85DD-BCC913501691}">
      <dgm:prSet/>
      <dgm:spPr/>
      <dgm:t>
        <a:bodyPr/>
        <a:lstStyle/>
        <a:p>
          <a:endParaRPr lang="ru-RU"/>
        </a:p>
      </dgm:t>
    </dgm:pt>
    <dgm:pt modelId="{C9BA696B-D443-4CE9-BAAA-31B3509F26F3}" type="sibTrans" cxnId="{94056F60-16D1-4F6F-85DD-BCC913501691}">
      <dgm:prSet/>
      <dgm:spPr/>
      <dgm:t>
        <a:bodyPr/>
        <a:lstStyle/>
        <a:p>
          <a:endParaRPr lang="ru-RU"/>
        </a:p>
      </dgm:t>
    </dgm:pt>
    <dgm:pt modelId="{5E4B9CFE-F8F9-4ACE-9141-08169FB281D5}">
      <dgm:prSet phldrT="[Текст]" phldr="1"/>
      <dgm:spPr/>
      <dgm:t>
        <a:bodyPr/>
        <a:lstStyle/>
        <a:p>
          <a:endParaRPr lang="ru-RU"/>
        </a:p>
      </dgm:t>
    </dgm:pt>
    <dgm:pt modelId="{772A8957-BBBC-4AF6-B3F1-600D142946FA}" type="parTrans" cxnId="{77D105B9-467D-4C11-91A2-AD1FEF66BEB5}">
      <dgm:prSet/>
      <dgm:spPr/>
      <dgm:t>
        <a:bodyPr/>
        <a:lstStyle/>
        <a:p>
          <a:endParaRPr lang="ru-RU"/>
        </a:p>
      </dgm:t>
    </dgm:pt>
    <dgm:pt modelId="{0B02855E-7B9D-4790-9887-65DA70DA028E}" type="sibTrans" cxnId="{77D105B9-467D-4C11-91A2-AD1FEF66BEB5}">
      <dgm:prSet/>
      <dgm:spPr/>
      <dgm:t>
        <a:bodyPr/>
        <a:lstStyle/>
        <a:p>
          <a:endParaRPr lang="ru-RU"/>
        </a:p>
      </dgm:t>
    </dgm:pt>
    <dgm:pt modelId="{E32FF296-3A4E-46C4-AD08-F8C99BEA89C6}">
      <dgm:prSet phldrT="[Текст]" phldr="1"/>
      <dgm:spPr/>
      <dgm:t>
        <a:bodyPr/>
        <a:lstStyle/>
        <a:p>
          <a:endParaRPr lang="ru-RU"/>
        </a:p>
      </dgm:t>
    </dgm:pt>
    <dgm:pt modelId="{3B96BA5C-9DA4-4468-8A7B-1FA3019B2865}" type="parTrans" cxnId="{8624FAFE-EB3C-4843-B240-CE6E905B9374}">
      <dgm:prSet/>
      <dgm:spPr/>
      <dgm:t>
        <a:bodyPr/>
        <a:lstStyle/>
        <a:p>
          <a:endParaRPr lang="ru-RU"/>
        </a:p>
      </dgm:t>
    </dgm:pt>
    <dgm:pt modelId="{C4B14356-3AC8-41B3-8132-0CF5BBAF05E7}" type="sibTrans" cxnId="{8624FAFE-EB3C-4843-B240-CE6E905B9374}">
      <dgm:prSet/>
      <dgm:spPr/>
      <dgm:t>
        <a:bodyPr/>
        <a:lstStyle/>
        <a:p>
          <a:endParaRPr lang="ru-RU"/>
        </a:p>
      </dgm:t>
    </dgm:pt>
    <dgm:pt modelId="{00365675-B951-4B24-B341-0FEA4F08A624}">
      <dgm:prSet phldrT="[Текст]" phldr="1"/>
      <dgm:spPr/>
      <dgm:t>
        <a:bodyPr/>
        <a:lstStyle/>
        <a:p>
          <a:endParaRPr lang="ru-RU"/>
        </a:p>
      </dgm:t>
    </dgm:pt>
    <dgm:pt modelId="{F746E867-9814-4091-A3CD-98F8A8F48F4C}" type="parTrans" cxnId="{E5DD2F78-9821-4A06-B54F-C99382C5B8CE}">
      <dgm:prSet/>
      <dgm:spPr/>
      <dgm:t>
        <a:bodyPr/>
        <a:lstStyle/>
        <a:p>
          <a:endParaRPr lang="ru-RU"/>
        </a:p>
      </dgm:t>
    </dgm:pt>
    <dgm:pt modelId="{A648A9ED-005D-485C-89A3-61BA12AC4D8A}" type="sibTrans" cxnId="{E5DD2F78-9821-4A06-B54F-C99382C5B8CE}">
      <dgm:prSet/>
      <dgm:spPr/>
      <dgm:t>
        <a:bodyPr/>
        <a:lstStyle/>
        <a:p>
          <a:endParaRPr lang="ru-RU"/>
        </a:p>
      </dgm:t>
    </dgm:pt>
    <dgm:pt modelId="{F4F67FB4-881F-4D70-B518-FD69FB38E6EA}" type="pres">
      <dgm:prSet presAssocID="{85B4C5D7-5492-4785-8204-46E0D0D7E173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6C59841-37D3-4761-8F8A-902B6B1AC151}" type="pres">
      <dgm:prSet presAssocID="{EC592FF8-ADB4-4E72-8715-45E7F78D3EF8}" presName="composite" presStyleCnt="0"/>
      <dgm:spPr/>
    </dgm:pt>
    <dgm:pt modelId="{DEAF0DF2-88F3-4CCB-A15D-C3B8CB3DF8EC}" type="pres">
      <dgm:prSet presAssocID="{EC592FF8-ADB4-4E72-8715-45E7F78D3EF8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5D3D5D-DBD9-4893-97DF-D96041A7C3E6}" type="pres">
      <dgm:prSet presAssocID="{EC592FF8-ADB4-4E72-8715-45E7F78D3EF8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A2207D-754A-4F66-AE26-83E485635FE9}" type="pres">
      <dgm:prSet presAssocID="{380D9EF6-C3CD-435F-B43C-540C9BA922E2}" presName="sp" presStyleCnt="0"/>
      <dgm:spPr/>
    </dgm:pt>
    <dgm:pt modelId="{18DD8A57-CE31-4688-9008-83DB9A78311B}" type="pres">
      <dgm:prSet presAssocID="{5CEDBCF1-8360-4887-BA7F-49B595BA35AB}" presName="composite" presStyleCnt="0"/>
      <dgm:spPr/>
    </dgm:pt>
    <dgm:pt modelId="{E9665637-1F43-4E20-BE2B-F6DF38894F3C}" type="pres">
      <dgm:prSet presAssocID="{5CEDBCF1-8360-4887-BA7F-49B595BA35AB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4A973E-BFFC-4E9F-AD13-724B6DB7530E}" type="pres">
      <dgm:prSet presAssocID="{5CEDBCF1-8360-4887-BA7F-49B595BA35AB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7F366E-1FF6-4E98-A58E-B45B16C9D2F4}" type="pres">
      <dgm:prSet presAssocID="{2CF746EF-F052-4922-9CDB-BE29A774A949}" presName="sp" presStyleCnt="0"/>
      <dgm:spPr/>
    </dgm:pt>
    <dgm:pt modelId="{B1FCF013-836F-4974-8643-E12E2EEE9CA5}" type="pres">
      <dgm:prSet presAssocID="{5E4B9CFE-F8F9-4ACE-9141-08169FB281D5}" presName="composite" presStyleCnt="0"/>
      <dgm:spPr/>
    </dgm:pt>
    <dgm:pt modelId="{1DC8B29C-0D37-4F27-941E-E1DDFF4F8863}" type="pres">
      <dgm:prSet presAssocID="{5E4B9CFE-F8F9-4ACE-9141-08169FB281D5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46665F-47D5-4CC3-8997-112BD534481E}" type="pres">
      <dgm:prSet presAssocID="{5E4B9CFE-F8F9-4ACE-9141-08169FB281D5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4056F60-16D1-4F6F-85DD-BCC913501691}" srcId="{5CEDBCF1-8360-4887-BA7F-49B595BA35AB}" destId="{22333F8E-A333-425E-939F-B4B292D38EEA}" srcOrd="1" destOrd="0" parTransId="{FA53A35D-75D9-4523-B9FF-5F35097D3866}" sibTransId="{C9BA696B-D443-4CE9-BAAA-31B3509F26F3}"/>
    <dgm:cxn modelId="{2872A33D-EF4D-4F26-B0D0-CA9302FC8132}" srcId="{85B4C5D7-5492-4785-8204-46E0D0D7E173}" destId="{5CEDBCF1-8360-4887-BA7F-49B595BA35AB}" srcOrd="1" destOrd="0" parTransId="{0A2F9EAF-2839-4E89-AA9C-9934DF1D4C6C}" sibTransId="{2CF746EF-F052-4922-9CDB-BE29A774A949}"/>
    <dgm:cxn modelId="{FB07DC8F-B557-4BBC-AD42-7A26AA47A6B7}" type="presOf" srcId="{EC592FF8-ADB4-4E72-8715-45E7F78D3EF8}" destId="{DEAF0DF2-88F3-4CCB-A15D-C3B8CB3DF8EC}" srcOrd="0" destOrd="0" presId="urn:microsoft.com/office/officeart/2005/8/layout/chevron2"/>
    <dgm:cxn modelId="{D80CAC32-2C8E-478F-8003-09EE3EF5D30B}" srcId="{EC592FF8-ADB4-4E72-8715-45E7F78D3EF8}" destId="{63335EE2-0C31-42F4-AE81-A0C58BFD1A69}" srcOrd="0" destOrd="0" parTransId="{4698F4A3-6E61-46BF-AC70-F7B05B69CB1B}" sibTransId="{D41F6C6D-993B-49D3-A488-5956B1C18696}"/>
    <dgm:cxn modelId="{D198E215-BBC0-4CE3-9A92-2BBAD242B448}" type="presOf" srcId="{63335EE2-0C31-42F4-AE81-A0C58BFD1A69}" destId="{095D3D5D-DBD9-4893-97DF-D96041A7C3E6}" srcOrd="0" destOrd="0" presId="urn:microsoft.com/office/officeart/2005/8/layout/chevron2"/>
    <dgm:cxn modelId="{F0EF9F05-E250-44A6-BC8D-32842BDF5151}" srcId="{85B4C5D7-5492-4785-8204-46E0D0D7E173}" destId="{EC592FF8-ADB4-4E72-8715-45E7F78D3EF8}" srcOrd="0" destOrd="0" parTransId="{B2E665C4-63DC-4074-9155-FA0FC6E9F526}" sibTransId="{380D9EF6-C3CD-435F-B43C-540C9BA922E2}"/>
    <dgm:cxn modelId="{77D105B9-467D-4C11-91A2-AD1FEF66BEB5}" srcId="{85B4C5D7-5492-4785-8204-46E0D0D7E173}" destId="{5E4B9CFE-F8F9-4ACE-9141-08169FB281D5}" srcOrd="2" destOrd="0" parTransId="{772A8957-BBBC-4AF6-B3F1-600D142946FA}" sibTransId="{0B02855E-7B9D-4790-9887-65DA70DA028E}"/>
    <dgm:cxn modelId="{C1F90EA3-01A2-4ABB-8837-7DB3A1CA7C64}" type="presOf" srcId="{22333F8E-A333-425E-939F-B4B292D38EEA}" destId="{FF4A973E-BFFC-4E9F-AD13-724B6DB7530E}" srcOrd="0" destOrd="1" presId="urn:microsoft.com/office/officeart/2005/8/layout/chevron2"/>
    <dgm:cxn modelId="{BB799075-DFCB-48FD-9707-4970A12D7EE4}" type="presOf" srcId="{5E4B9CFE-F8F9-4ACE-9141-08169FB281D5}" destId="{1DC8B29C-0D37-4F27-941E-E1DDFF4F8863}" srcOrd="0" destOrd="0" presId="urn:microsoft.com/office/officeart/2005/8/layout/chevron2"/>
    <dgm:cxn modelId="{184D3F4A-FB8B-4454-82D5-CA35814B896A}" type="presOf" srcId="{5B8CEC81-D3FB-4F1F-B187-AE8CB70BD4F9}" destId="{FF4A973E-BFFC-4E9F-AD13-724B6DB7530E}" srcOrd="0" destOrd="0" presId="urn:microsoft.com/office/officeart/2005/8/layout/chevron2"/>
    <dgm:cxn modelId="{E5DD2F78-9821-4A06-B54F-C99382C5B8CE}" srcId="{5E4B9CFE-F8F9-4ACE-9141-08169FB281D5}" destId="{00365675-B951-4B24-B341-0FEA4F08A624}" srcOrd="1" destOrd="0" parTransId="{F746E867-9814-4091-A3CD-98F8A8F48F4C}" sibTransId="{A648A9ED-005D-485C-89A3-61BA12AC4D8A}"/>
    <dgm:cxn modelId="{24C6EDA6-6494-45D3-999C-B9D1815F8214}" type="presOf" srcId="{00365675-B951-4B24-B341-0FEA4F08A624}" destId="{2046665F-47D5-4CC3-8997-112BD534481E}" srcOrd="0" destOrd="1" presId="urn:microsoft.com/office/officeart/2005/8/layout/chevron2"/>
    <dgm:cxn modelId="{8624FAFE-EB3C-4843-B240-CE6E905B9374}" srcId="{5E4B9CFE-F8F9-4ACE-9141-08169FB281D5}" destId="{E32FF296-3A4E-46C4-AD08-F8C99BEA89C6}" srcOrd="0" destOrd="0" parTransId="{3B96BA5C-9DA4-4468-8A7B-1FA3019B2865}" sibTransId="{C4B14356-3AC8-41B3-8132-0CF5BBAF05E7}"/>
    <dgm:cxn modelId="{17597D17-BBB3-43C3-8480-C438DE3C43AA}" srcId="{5CEDBCF1-8360-4887-BA7F-49B595BA35AB}" destId="{5B8CEC81-D3FB-4F1F-B187-AE8CB70BD4F9}" srcOrd="0" destOrd="0" parTransId="{5FD97631-A77C-42F6-A9B5-9D09D03DF993}" sibTransId="{209FFE0F-B05C-425B-8EF3-4699B6B45810}"/>
    <dgm:cxn modelId="{FB777BB4-78AC-498F-BF91-0F057C61D399}" type="presOf" srcId="{85B4C5D7-5492-4785-8204-46E0D0D7E173}" destId="{F4F67FB4-881F-4D70-B518-FD69FB38E6EA}" srcOrd="0" destOrd="0" presId="urn:microsoft.com/office/officeart/2005/8/layout/chevron2"/>
    <dgm:cxn modelId="{3552C665-EB31-4EF9-8FA8-75817791D931}" type="presOf" srcId="{5CEDBCF1-8360-4887-BA7F-49B595BA35AB}" destId="{E9665637-1F43-4E20-BE2B-F6DF38894F3C}" srcOrd="0" destOrd="0" presId="urn:microsoft.com/office/officeart/2005/8/layout/chevron2"/>
    <dgm:cxn modelId="{D867F34F-2565-4301-99C6-66D49DA4DB46}" type="presOf" srcId="{E32FF296-3A4E-46C4-AD08-F8C99BEA89C6}" destId="{2046665F-47D5-4CC3-8997-112BD534481E}" srcOrd="0" destOrd="0" presId="urn:microsoft.com/office/officeart/2005/8/layout/chevron2"/>
    <dgm:cxn modelId="{6C8DD31F-F1C7-4593-AA46-2F215A860B4D}" srcId="{EC592FF8-ADB4-4E72-8715-45E7F78D3EF8}" destId="{6F2627E7-92BF-4663-A51E-64C9511F6552}" srcOrd="1" destOrd="0" parTransId="{F785FE69-9A2F-490C-B8AC-B83CD4F01AF5}" sibTransId="{E8D19654-8B09-4CB2-93AB-016554AF9998}"/>
    <dgm:cxn modelId="{A278A46F-BF1A-400E-B8FC-287DBE14A5F7}" type="presOf" srcId="{6F2627E7-92BF-4663-A51E-64C9511F6552}" destId="{095D3D5D-DBD9-4893-97DF-D96041A7C3E6}" srcOrd="0" destOrd="1" presId="urn:microsoft.com/office/officeart/2005/8/layout/chevron2"/>
    <dgm:cxn modelId="{08424CDB-6C7D-474E-8075-C4B4D5626854}" type="presParOf" srcId="{F4F67FB4-881F-4D70-B518-FD69FB38E6EA}" destId="{A6C59841-37D3-4761-8F8A-902B6B1AC151}" srcOrd="0" destOrd="0" presId="urn:microsoft.com/office/officeart/2005/8/layout/chevron2"/>
    <dgm:cxn modelId="{BC1DF385-815A-4ED4-BFD2-EBC3F32AB87B}" type="presParOf" srcId="{A6C59841-37D3-4761-8F8A-902B6B1AC151}" destId="{DEAF0DF2-88F3-4CCB-A15D-C3B8CB3DF8EC}" srcOrd="0" destOrd="0" presId="urn:microsoft.com/office/officeart/2005/8/layout/chevron2"/>
    <dgm:cxn modelId="{255EFD97-5071-4604-B16D-3DEF0C065725}" type="presParOf" srcId="{A6C59841-37D3-4761-8F8A-902B6B1AC151}" destId="{095D3D5D-DBD9-4893-97DF-D96041A7C3E6}" srcOrd="1" destOrd="0" presId="urn:microsoft.com/office/officeart/2005/8/layout/chevron2"/>
    <dgm:cxn modelId="{C9C20C25-A7E4-4117-8FC3-4CD843AFF0CD}" type="presParOf" srcId="{F4F67FB4-881F-4D70-B518-FD69FB38E6EA}" destId="{7EA2207D-754A-4F66-AE26-83E485635FE9}" srcOrd="1" destOrd="0" presId="urn:microsoft.com/office/officeart/2005/8/layout/chevron2"/>
    <dgm:cxn modelId="{3C696B10-6951-46EC-AF11-80DDAC0AA3B5}" type="presParOf" srcId="{F4F67FB4-881F-4D70-B518-FD69FB38E6EA}" destId="{18DD8A57-CE31-4688-9008-83DB9A78311B}" srcOrd="2" destOrd="0" presId="urn:microsoft.com/office/officeart/2005/8/layout/chevron2"/>
    <dgm:cxn modelId="{B937D8E0-6D7F-4CFC-AC76-42052B50BC40}" type="presParOf" srcId="{18DD8A57-CE31-4688-9008-83DB9A78311B}" destId="{E9665637-1F43-4E20-BE2B-F6DF38894F3C}" srcOrd="0" destOrd="0" presId="urn:microsoft.com/office/officeart/2005/8/layout/chevron2"/>
    <dgm:cxn modelId="{99AF1E62-44F9-410A-99B7-5591FD0661B9}" type="presParOf" srcId="{18DD8A57-CE31-4688-9008-83DB9A78311B}" destId="{FF4A973E-BFFC-4E9F-AD13-724B6DB7530E}" srcOrd="1" destOrd="0" presId="urn:microsoft.com/office/officeart/2005/8/layout/chevron2"/>
    <dgm:cxn modelId="{6EE1F134-6029-448A-BB6A-8399BC40A96E}" type="presParOf" srcId="{F4F67FB4-881F-4D70-B518-FD69FB38E6EA}" destId="{867F366E-1FF6-4E98-A58E-B45B16C9D2F4}" srcOrd="3" destOrd="0" presId="urn:microsoft.com/office/officeart/2005/8/layout/chevron2"/>
    <dgm:cxn modelId="{400B7C8A-CC28-4FD7-8A79-248C125E5265}" type="presParOf" srcId="{F4F67FB4-881F-4D70-B518-FD69FB38E6EA}" destId="{B1FCF013-836F-4974-8643-E12E2EEE9CA5}" srcOrd="4" destOrd="0" presId="urn:microsoft.com/office/officeart/2005/8/layout/chevron2"/>
    <dgm:cxn modelId="{62FB704C-BD2A-4770-A7B3-EB14D0316C8A}" type="presParOf" srcId="{B1FCF013-836F-4974-8643-E12E2EEE9CA5}" destId="{1DC8B29C-0D37-4F27-941E-E1DDFF4F8863}" srcOrd="0" destOrd="0" presId="urn:microsoft.com/office/officeart/2005/8/layout/chevron2"/>
    <dgm:cxn modelId="{ED707578-7E67-4443-87B1-DF36E58EA3DB}" type="presParOf" srcId="{B1FCF013-836F-4974-8643-E12E2EEE9CA5}" destId="{2046665F-47D5-4CC3-8997-112BD534481E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3F3DAF3-CFCF-45F3-9812-13BB6559646D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F6B226A-591F-45AF-997B-22204ECCC340}">
      <dgm:prSet phldrT="[Текст]" custT="1"/>
      <dgm:spPr/>
      <dgm:t>
        <a:bodyPr/>
        <a:lstStyle/>
        <a:p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Анкетирование, опросы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dgm:t>
    </dgm:pt>
    <dgm:pt modelId="{D89D7E57-6440-4CA3-B2D4-7EB63442B7BD}" type="parTrans" cxnId="{8EBCEA14-18FC-485C-831B-D405907EC246}">
      <dgm:prSet/>
      <dgm:spPr/>
      <dgm:t>
        <a:bodyPr/>
        <a:lstStyle/>
        <a:p>
          <a:endParaRPr lang="ru-RU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D993255-2130-4326-A0B9-C5A765D9C190}" type="sibTrans" cxnId="{8EBCEA14-18FC-485C-831B-D405907EC246}">
      <dgm:prSet/>
      <dgm:spPr/>
      <dgm:t>
        <a:bodyPr/>
        <a:lstStyle/>
        <a:p>
          <a:endParaRPr lang="ru-RU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29ABCFE-2861-45C8-A489-4F7B39377D24}">
      <dgm:prSet phldrT="[Текст]" custT="1"/>
      <dgm:spPr/>
      <dgm:t>
        <a:bodyPr/>
        <a:lstStyle/>
        <a:p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Консультации, беседы, родительские собрания, «Дни открытых дверей»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dgm:t>
    </dgm:pt>
    <dgm:pt modelId="{0F0A8CF9-99D7-4F2C-9999-0C7039188F55}" type="parTrans" cxnId="{688E058E-B5ED-45F2-9429-5F78454EF3F2}">
      <dgm:prSet/>
      <dgm:spPr/>
      <dgm:t>
        <a:bodyPr/>
        <a:lstStyle/>
        <a:p>
          <a:endParaRPr lang="ru-RU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27141B5-57B2-4581-8226-9C50B4C6004B}" type="sibTrans" cxnId="{688E058E-B5ED-45F2-9429-5F78454EF3F2}">
      <dgm:prSet/>
      <dgm:spPr/>
      <dgm:t>
        <a:bodyPr/>
        <a:lstStyle/>
        <a:p>
          <a:endParaRPr lang="ru-RU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3DD8720-B1DC-47AB-B038-8E88A505EAB6}">
      <dgm:prSet custT="1"/>
      <dgm:spPr/>
      <dgm:t>
        <a:bodyPr/>
        <a:lstStyle/>
        <a:p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Досуги, развлечения, экскурсии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dgm:t>
    </dgm:pt>
    <dgm:pt modelId="{5B4EBB4F-C652-47C6-ADED-4105A62CDEDF}" type="parTrans" cxnId="{AE71C4FE-B944-469D-AF9B-6B01FA59EAC9}">
      <dgm:prSet/>
      <dgm:spPr/>
      <dgm:t>
        <a:bodyPr/>
        <a:lstStyle/>
        <a:p>
          <a:endParaRPr lang="ru-RU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39F68A8-AA2A-4122-8F72-5DBB39584B2B}" type="sibTrans" cxnId="{AE71C4FE-B944-469D-AF9B-6B01FA59EAC9}">
      <dgm:prSet/>
      <dgm:spPr/>
      <dgm:t>
        <a:bodyPr/>
        <a:lstStyle/>
        <a:p>
          <a:endParaRPr lang="ru-RU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FC329A9-3D3C-4A45-896E-CA7C77725668}">
      <dgm:prSet custT="1"/>
      <dgm:spPr/>
      <dgm:t>
        <a:bodyPr/>
        <a:lstStyle/>
        <a:p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Участие в конкурсах, деятельность клуба «Будущий первоклассник»,  консультационный центр «Сотрудничество»,, «Школы молодой семьи»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dgm:t>
    </dgm:pt>
    <dgm:pt modelId="{2F791823-74CA-4C78-A124-6576BC6537FD}" type="parTrans" cxnId="{5B15867F-5469-440A-96B9-84A0DCBCB1EF}">
      <dgm:prSet/>
      <dgm:spPr/>
      <dgm:t>
        <a:bodyPr/>
        <a:lstStyle/>
        <a:p>
          <a:endParaRPr lang="ru-RU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BF45A06-24BE-44D2-8892-FE2FF669475E}" type="sibTrans" cxnId="{5B15867F-5469-440A-96B9-84A0DCBCB1EF}">
      <dgm:prSet/>
      <dgm:spPr/>
      <dgm:t>
        <a:bodyPr/>
        <a:lstStyle/>
        <a:p>
          <a:endParaRPr lang="ru-RU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A02DBB1-A5B6-442D-8FDA-F866409D5D0F}">
      <dgm:prSet custT="1"/>
      <dgm:spPr/>
      <dgm:t>
        <a:bodyPr/>
        <a:lstStyle/>
        <a:p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Выставки творческих работ, рисунков, мастер-классы</a:t>
          </a:r>
        </a:p>
      </dgm:t>
    </dgm:pt>
    <dgm:pt modelId="{17C6E35F-C724-403D-A24B-F8B69E5AF747}" type="parTrans" cxnId="{78BCFDC4-3F3D-429A-8E32-4D2B5480C6DC}">
      <dgm:prSet/>
      <dgm:spPr/>
      <dgm:t>
        <a:bodyPr/>
        <a:lstStyle/>
        <a:p>
          <a:endParaRPr lang="ru-RU"/>
        </a:p>
      </dgm:t>
    </dgm:pt>
    <dgm:pt modelId="{9F8FA3D6-C5C3-4C28-9250-16631CECCD6D}" type="sibTrans" cxnId="{78BCFDC4-3F3D-429A-8E32-4D2B5480C6DC}">
      <dgm:prSet/>
      <dgm:spPr/>
      <dgm:t>
        <a:bodyPr/>
        <a:lstStyle/>
        <a:p>
          <a:endParaRPr lang="ru-RU"/>
        </a:p>
      </dgm:t>
    </dgm:pt>
    <dgm:pt modelId="{AD7E5167-7BF5-4251-AE2B-98FE7788030C}" type="pres">
      <dgm:prSet presAssocID="{83F3DAF3-CFCF-45F3-9812-13BB6559646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A677BC-2D43-4309-9F4F-3ED4962C2BA5}" type="pres">
      <dgm:prSet presAssocID="{4F6B226A-591F-45AF-997B-22204ECCC340}" presName="parentLin" presStyleCnt="0"/>
      <dgm:spPr/>
      <dgm:t>
        <a:bodyPr/>
        <a:lstStyle/>
        <a:p>
          <a:endParaRPr lang="ru-RU"/>
        </a:p>
      </dgm:t>
    </dgm:pt>
    <dgm:pt modelId="{1B4532FB-8746-450F-BA07-952B8B7DDD44}" type="pres">
      <dgm:prSet presAssocID="{4F6B226A-591F-45AF-997B-22204ECCC340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972E0D52-E407-4E6F-B406-94EA0CC5004C}" type="pres">
      <dgm:prSet presAssocID="{4F6B226A-591F-45AF-997B-22204ECCC340}" presName="parentText" presStyleLbl="node1" presStyleIdx="0" presStyleCnt="5" custScaleX="9854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B5B7D3-933C-4C6B-9D58-C8BD1D3B2ED9}" type="pres">
      <dgm:prSet presAssocID="{4F6B226A-591F-45AF-997B-22204ECCC340}" presName="negativeSpace" presStyleCnt="0"/>
      <dgm:spPr/>
      <dgm:t>
        <a:bodyPr/>
        <a:lstStyle/>
        <a:p>
          <a:endParaRPr lang="ru-RU"/>
        </a:p>
      </dgm:t>
    </dgm:pt>
    <dgm:pt modelId="{9755D1F5-CDEF-4518-85BE-E72E5669D9B4}" type="pres">
      <dgm:prSet presAssocID="{4F6B226A-591F-45AF-997B-22204ECCC340}" presName="childText" presStyleLbl="conFgAcc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EFBA35-E664-43FD-9E0D-CAB24C968964}" type="pres">
      <dgm:prSet presAssocID="{FD993255-2130-4326-A0B9-C5A765D9C190}" presName="spaceBetweenRectangles" presStyleCnt="0"/>
      <dgm:spPr/>
      <dgm:t>
        <a:bodyPr/>
        <a:lstStyle/>
        <a:p>
          <a:endParaRPr lang="ru-RU"/>
        </a:p>
      </dgm:t>
    </dgm:pt>
    <dgm:pt modelId="{AE221F50-8F39-4CE8-993E-2EFF8ECA3087}" type="pres">
      <dgm:prSet presAssocID="{229ABCFE-2861-45C8-A489-4F7B39377D24}" presName="parentLin" presStyleCnt="0"/>
      <dgm:spPr/>
      <dgm:t>
        <a:bodyPr/>
        <a:lstStyle/>
        <a:p>
          <a:endParaRPr lang="ru-RU"/>
        </a:p>
      </dgm:t>
    </dgm:pt>
    <dgm:pt modelId="{E3675E69-86D8-4EFA-8119-72877ED9C5BB}" type="pres">
      <dgm:prSet presAssocID="{229ABCFE-2861-45C8-A489-4F7B39377D24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858FD22E-71C8-4495-8B4E-CC9D8AD25259}" type="pres">
      <dgm:prSet presAssocID="{229ABCFE-2861-45C8-A489-4F7B39377D24}" presName="parentText" presStyleLbl="node1" presStyleIdx="1" presStyleCnt="5" custScaleY="212054" custLinFactNeighborX="-9091" custLinFactNeighborY="572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4F46A7-A7BF-4721-B065-BDAC81DFFCA0}" type="pres">
      <dgm:prSet presAssocID="{229ABCFE-2861-45C8-A489-4F7B39377D24}" presName="negativeSpace" presStyleCnt="0"/>
      <dgm:spPr/>
      <dgm:t>
        <a:bodyPr/>
        <a:lstStyle/>
        <a:p>
          <a:endParaRPr lang="ru-RU"/>
        </a:p>
      </dgm:t>
    </dgm:pt>
    <dgm:pt modelId="{4755500E-A4B2-4EE1-80DC-145C1A575D4F}" type="pres">
      <dgm:prSet presAssocID="{229ABCFE-2861-45C8-A489-4F7B39377D24}" presName="childText" presStyleLbl="conFg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17FA59-B465-4AC2-BDDF-0F62319D4ED6}" type="pres">
      <dgm:prSet presAssocID="{627141B5-57B2-4581-8226-9C50B4C6004B}" presName="spaceBetweenRectangles" presStyleCnt="0"/>
      <dgm:spPr/>
      <dgm:t>
        <a:bodyPr/>
        <a:lstStyle/>
        <a:p>
          <a:endParaRPr lang="ru-RU"/>
        </a:p>
      </dgm:t>
    </dgm:pt>
    <dgm:pt modelId="{E4F76F5E-88E5-42CA-9E30-20D44FF177D3}" type="pres">
      <dgm:prSet presAssocID="{73DD8720-B1DC-47AB-B038-8E88A505EAB6}" presName="parentLin" presStyleCnt="0"/>
      <dgm:spPr/>
      <dgm:t>
        <a:bodyPr/>
        <a:lstStyle/>
        <a:p>
          <a:endParaRPr lang="ru-RU"/>
        </a:p>
      </dgm:t>
    </dgm:pt>
    <dgm:pt modelId="{0A27B0AF-B3F8-4BE7-8DC4-C2814E72EA53}" type="pres">
      <dgm:prSet presAssocID="{73DD8720-B1DC-47AB-B038-8E88A505EAB6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074573A2-5F7B-4B22-8AA9-72F492781A75}" type="pres">
      <dgm:prSet presAssocID="{73DD8720-B1DC-47AB-B038-8E88A505EAB6}" presName="parentText" presStyleLbl="node1" presStyleIdx="2" presStyleCnt="5" custScaleY="17940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7616D3-D7BD-4C09-B269-8C9184398081}" type="pres">
      <dgm:prSet presAssocID="{73DD8720-B1DC-47AB-B038-8E88A505EAB6}" presName="negativeSpace" presStyleCnt="0"/>
      <dgm:spPr/>
      <dgm:t>
        <a:bodyPr/>
        <a:lstStyle/>
        <a:p>
          <a:endParaRPr lang="ru-RU"/>
        </a:p>
      </dgm:t>
    </dgm:pt>
    <dgm:pt modelId="{EF72381A-2290-47F8-8BB7-5E80BEB68A19}" type="pres">
      <dgm:prSet presAssocID="{73DD8720-B1DC-47AB-B038-8E88A505EAB6}" presName="childText" presStyleLbl="conFg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CE221A-78CD-4F96-94C9-76F9A3198169}" type="pres">
      <dgm:prSet presAssocID="{D39F68A8-AA2A-4122-8F72-5DBB39584B2B}" presName="spaceBetweenRectangles" presStyleCnt="0"/>
      <dgm:spPr/>
      <dgm:t>
        <a:bodyPr/>
        <a:lstStyle/>
        <a:p>
          <a:endParaRPr lang="ru-RU"/>
        </a:p>
      </dgm:t>
    </dgm:pt>
    <dgm:pt modelId="{01779BB6-5538-405D-9EFD-BCF322790D94}" type="pres">
      <dgm:prSet presAssocID="{7A02DBB1-A5B6-442D-8FDA-F866409D5D0F}" presName="parentLin" presStyleCnt="0"/>
      <dgm:spPr/>
      <dgm:t>
        <a:bodyPr/>
        <a:lstStyle/>
        <a:p>
          <a:endParaRPr lang="ru-RU"/>
        </a:p>
      </dgm:t>
    </dgm:pt>
    <dgm:pt modelId="{0B536F38-8403-4A96-BF73-3948E0D821B2}" type="pres">
      <dgm:prSet presAssocID="{7A02DBB1-A5B6-442D-8FDA-F866409D5D0F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94B7C2CB-E91D-4AC8-A356-CDAC13495023}" type="pres">
      <dgm:prSet presAssocID="{7A02DBB1-A5B6-442D-8FDA-F866409D5D0F}" presName="parentText" presStyleLbl="node1" presStyleIdx="3" presStyleCnt="5" custScaleY="19558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39D6E8-3CE8-42CF-A44F-F276850370A6}" type="pres">
      <dgm:prSet presAssocID="{7A02DBB1-A5B6-442D-8FDA-F866409D5D0F}" presName="negativeSpace" presStyleCnt="0"/>
      <dgm:spPr/>
      <dgm:t>
        <a:bodyPr/>
        <a:lstStyle/>
        <a:p>
          <a:endParaRPr lang="ru-RU"/>
        </a:p>
      </dgm:t>
    </dgm:pt>
    <dgm:pt modelId="{7A2BFA81-BF48-455E-948F-ABC0ECDBD65C}" type="pres">
      <dgm:prSet presAssocID="{7A02DBB1-A5B6-442D-8FDA-F866409D5D0F}" presName="childText" presStyleLbl="conFg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F30132-5B3E-4BDD-919A-25EFA1D07E6C}" type="pres">
      <dgm:prSet presAssocID="{9F8FA3D6-C5C3-4C28-9250-16631CECCD6D}" presName="spaceBetweenRectangles" presStyleCnt="0"/>
      <dgm:spPr/>
      <dgm:t>
        <a:bodyPr/>
        <a:lstStyle/>
        <a:p>
          <a:endParaRPr lang="ru-RU"/>
        </a:p>
      </dgm:t>
    </dgm:pt>
    <dgm:pt modelId="{81198153-FECF-4060-BA99-A1EDBBCC1752}" type="pres">
      <dgm:prSet presAssocID="{EFC329A9-3D3C-4A45-896E-CA7C77725668}" presName="parentLin" presStyleCnt="0"/>
      <dgm:spPr/>
      <dgm:t>
        <a:bodyPr/>
        <a:lstStyle/>
        <a:p>
          <a:endParaRPr lang="ru-RU"/>
        </a:p>
      </dgm:t>
    </dgm:pt>
    <dgm:pt modelId="{C44EB86C-86C8-4ACE-AB0E-9A00371B98C3}" type="pres">
      <dgm:prSet presAssocID="{EFC329A9-3D3C-4A45-896E-CA7C77725668}" presName="parentLeftMargin" presStyleLbl="node1" presStyleIdx="3" presStyleCnt="5"/>
      <dgm:spPr/>
      <dgm:t>
        <a:bodyPr/>
        <a:lstStyle/>
        <a:p>
          <a:endParaRPr lang="ru-RU"/>
        </a:p>
      </dgm:t>
    </dgm:pt>
    <dgm:pt modelId="{272A0E1A-3BF0-44A6-B9D6-D33FC35F1FA0}" type="pres">
      <dgm:prSet presAssocID="{EFC329A9-3D3C-4A45-896E-CA7C77725668}" presName="parentText" presStyleLbl="node1" presStyleIdx="4" presStyleCnt="5" custScaleY="42938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0DA776-8AB0-4149-ADD3-AB8692AF35DB}" type="pres">
      <dgm:prSet presAssocID="{EFC329A9-3D3C-4A45-896E-CA7C77725668}" presName="negativeSpace" presStyleCnt="0"/>
      <dgm:spPr/>
      <dgm:t>
        <a:bodyPr/>
        <a:lstStyle/>
        <a:p>
          <a:endParaRPr lang="ru-RU"/>
        </a:p>
      </dgm:t>
    </dgm:pt>
    <dgm:pt modelId="{86471B18-325C-4C84-99DD-DDE5550751EE}" type="pres">
      <dgm:prSet presAssocID="{EFC329A9-3D3C-4A45-896E-CA7C77725668}" presName="childText" presStyleLbl="conFg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B15867F-5469-440A-96B9-84A0DCBCB1EF}" srcId="{83F3DAF3-CFCF-45F3-9812-13BB6559646D}" destId="{EFC329A9-3D3C-4A45-896E-CA7C77725668}" srcOrd="4" destOrd="0" parTransId="{2F791823-74CA-4C78-A124-6576BC6537FD}" sibTransId="{7BF45A06-24BE-44D2-8892-FE2FF669475E}"/>
    <dgm:cxn modelId="{AE71C4FE-B944-469D-AF9B-6B01FA59EAC9}" srcId="{83F3DAF3-CFCF-45F3-9812-13BB6559646D}" destId="{73DD8720-B1DC-47AB-B038-8E88A505EAB6}" srcOrd="2" destOrd="0" parTransId="{5B4EBB4F-C652-47C6-ADED-4105A62CDEDF}" sibTransId="{D39F68A8-AA2A-4122-8F72-5DBB39584B2B}"/>
    <dgm:cxn modelId="{1E16CD2C-157A-4640-8DF6-E7D6914072E9}" type="presOf" srcId="{7A02DBB1-A5B6-442D-8FDA-F866409D5D0F}" destId="{94B7C2CB-E91D-4AC8-A356-CDAC13495023}" srcOrd="1" destOrd="0" presId="urn:microsoft.com/office/officeart/2005/8/layout/list1"/>
    <dgm:cxn modelId="{F49034F6-B8B8-4DB9-897F-DC2B141B624D}" type="presOf" srcId="{EFC329A9-3D3C-4A45-896E-CA7C77725668}" destId="{272A0E1A-3BF0-44A6-B9D6-D33FC35F1FA0}" srcOrd="1" destOrd="0" presId="urn:microsoft.com/office/officeart/2005/8/layout/list1"/>
    <dgm:cxn modelId="{A8292A45-C0F4-4810-A460-B54FCEB6A952}" type="presOf" srcId="{EFC329A9-3D3C-4A45-896E-CA7C77725668}" destId="{C44EB86C-86C8-4ACE-AB0E-9A00371B98C3}" srcOrd="0" destOrd="0" presId="urn:microsoft.com/office/officeart/2005/8/layout/list1"/>
    <dgm:cxn modelId="{9665B971-FB86-4C65-8CA0-51A005721DC0}" type="presOf" srcId="{4F6B226A-591F-45AF-997B-22204ECCC340}" destId="{1B4532FB-8746-450F-BA07-952B8B7DDD44}" srcOrd="0" destOrd="0" presId="urn:microsoft.com/office/officeart/2005/8/layout/list1"/>
    <dgm:cxn modelId="{55D670E7-2525-4835-BC8A-84537C0D5F92}" type="presOf" srcId="{73DD8720-B1DC-47AB-B038-8E88A505EAB6}" destId="{0A27B0AF-B3F8-4BE7-8DC4-C2814E72EA53}" srcOrd="0" destOrd="0" presId="urn:microsoft.com/office/officeart/2005/8/layout/list1"/>
    <dgm:cxn modelId="{9D72CB2A-2921-4F82-ACEF-4CEED1E4A655}" type="presOf" srcId="{73DD8720-B1DC-47AB-B038-8E88A505EAB6}" destId="{074573A2-5F7B-4B22-8AA9-72F492781A75}" srcOrd="1" destOrd="0" presId="urn:microsoft.com/office/officeart/2005/8/layout/list1"/>
    <dgm:cxn modelId="{700CB66D-1413-47E1-92C9-B793C29F1B85}" type="presOf" srcId="{7A02DBB1-A5B6-442D-8FDA-F866409D5D0F}" destId="{0B536F38-8403-4A96-BF73-3948E0D821B2}" srcOrd="0" destOrd="0" presId="urn:microsoft.com/office/officeart/2005/8/layout/list1"/>
    <dgm:cxn modelId="{1B886D01-94C5-458F-9ED9-514CB9EC6579}" type="presOf" srcId="{229ABCFE-2861-45C8-A489-4F7B39377D24}" destId="{858FD22E-71C8-4495-8B4E-CC9D8AD25259}" srcOrd="1" destOrd="0" presId="urn:microsoft.com/office/officeart/2005/8/layout/list1"/>
    <dgm:cxn modelId="{BE78A574-6581-487D-8EE2-88FC5ABA27C6}" type="presOf" srcId="{4F6B226A-591F-45AF-997B-22204ECCC340}" destId="{972E0D52-E407-4E6F-B406-94EA0CC5004C}" srcOrd="1" destOrd="0" presId="urn:microsoft.com/office/officeart/2005/8/layout/list1"/>
    <dgm:cxn modelId="{E3F36093-23B0-4A6C-81F7-E8C169E70ED2}" type="presOf" srcId="{83F3DAF3-CFCF-45F3-9812-13BB6559646D}" destId="{AD7E5167-7BF5-4251-AE2B-98FE7788030C}" srcOrd="0" destOrd="0" presId="urn:microsoft.com/office/officeart/2005/8/layout/list1"/>
    <dgm:cxn modelId="{8EBCEA14-18FC-485C-831B-D405907EC246}" srcId="{83F3DAF3-CFCF-45F3-9812-13BB6559646D}" destId="{4F6B226A-591F-45AF-997B-22204ECCC340}" srcOrd="0" destOrd="0" parTransId="{D89D7E57-6440-4CA3-B2D4-7EB63442B7BD}" sibTransId="{FD993255-2130-4326-A0B9-C5A765D9C190}"/>
    <dgm:cxn modelId="{78BCFDC4-3F3D-429A-8E32-4D2B5480C6DC}" srcId="{83F3DAF3-CFCF-45F3-9812-13BB6559646D}" destId="{7A02DBB1-A5B6-442D-8FDA-F866409D5D0F}" srcOrd="3" destOrd="0" parTransId="{17C6E35F-C724-403D-A24B-F8B69E5AF747}" sibTransId="{9F8FA3D6-C5C3-4C28-9250-16631CECCD6D}"/>
    <dgm:cxn modelId="{688E058E-B5ED-45F2-9429-5F78454EF3F2}" srcId="{83F3DAF3-CFCF-45F3-9812-13BB6559646D}" destId="{229ABCFE-2861-45C8-A489-4F7B39377D24}" srcOrd="1" destOrd="0" parTransId="{0F0A8CF9-99D7-4F2C-9999-0C7039188F55}" sibTransId="{627141B5-57B2-4581-8226-9C50B4C6004B}"/>
    <dgm:cxn modelId="{3DFA4C6F-D58D-49E3-937A-B08DD674B07D}" type="presOf" srcId="{229ABCFE-2861-45C8-A489-4F7B39377D24}" destId="{E3675E69-86D8-4EFA-8119-72877ED9C5BB}" srcOrd="0" destOrd="0" presId="urn:microsoft.com/office/officeart/2005/8/layout/list1"/>
    <dgm:cxn modelId="{D59FA23B-2212-4C9E-9AC4-38857BE640BE}" type="presParOf" srcId="{AD7E5167-7BF5-4251-AE2B-98FE7788030C}" destId="{A5A677BC-2D43-4309-9F4F-3ED4962C2BA5}" srcOrd="0" destOrd="0" presId="urn:microsoft.com/office/officeart/2005/8/layout/list1"/>
    <dgm:cxn modelId="{36A56D8D-0896-4F52-B3EC-E50588E8F61A}" type="presParOf" srcId="{A5A677BC-2D43-4309-9F4F-3ED4962C2BA5}" destId="{1B4532FB-8746-450F-BA07-952B8B7DDD44}" srcOrd="0" destOrd="0" presId="urn:microsoft.com/office/officeart/2005/8/layout/list1"/>
    <dgm:cxn modelId="{50E16798-73F2-4E59-87F1-3A94028D46EE}" type="presParOf" srcId="{A5A677BC-2D43-4309-9F4F-3ED4962C2BA5}" destId="{972E0D52-E407-4E6F-B406-94EA0CC5004C}" srcOrd="1" destOrd="0" presId="urn:microsoft.com/office/officeart/2005/8/layout/list1"/>
    <dgm:cxn modelId="{1584CB83-DD1A-480C-8C72-F6FE5A82671E}" type="presParOf" srcId="{AD7E5167-7BF5-4251-AE2B-98FE7788030C}" destId="{43B5B7D3-933C-4C6B-9D58-C8BD1D3B2ED9}" srcOrd="1" destOrd="0" presId="urn:microsoft.com/office/officeart/2005/8/layout/list1"/>
    <dgm:cxn modelId="{52CFA3F4-4F4D-4C68-A9D9-FF16004FED7E}" type="presParOf" srcId="{AD7E5167-7BF5-4251-AE2B-98FE7788030C}" destId="{9755D1F5-CDEF-4518-85BE-E72E5669D9B4}" srcOrd="2" destOrd="0" presId="urn:microsoft.com/office/officeart/2005/8/layout/list1"/>
    <dgm:cxn modelId="{F9714476-91DC-4CB6-B6E9-E90A8A18B0E4}" type="presParOf" srcId="{AD7E5167-7BF5-4251-AE2B-98FE7788030C}" destId="{E6EFBA35-E664-43FD-9E0D-CAB24C968964}" srcOrd="3" destOrd="0" presId="urn:microsoft.com/office/officeart/2005/8/layout/list1"/>
    <dgm:cxn modelId="{6DF1AB21-1934-4E48-85EE-6C04B98724C7}" type="presParOf" srcId="{AD7E5167-7BF5-4251-AE2B-98FE7788030C}" destId="{AE221F50-8F39-4CE8-993E-2EFF8ECA3087}" srcOrd="4" destOrd="0" presId="urn:microsoft.com/office/officeart/2005/8/layout/list1"/>
    <dgm:cxn modelId="{028AC8E9-A204-4220-A3DA-A48369AEFB87}" type="presParOf" srcId="{AE221F50-8F39-4CE8-993E-2EFF8ECA3087}" destId="{E3675E69-86D8-4EFA-8119-72877ED9C5BB}" srcOrd="0" destOrd="0" presId="urn:microsoft.com/office/officeart/2005/8/layout/list1"/>
    <dgm:cxn modelId="{F494DEDA-3CEE-4CA6-A86F-28F6F4DD3803}" type="presParOf" srcId="{AE221F50-8F39-4CE8-993E-2EFF8ECA3087}" destId="{858FD22E-71C8-4495-8B4E-CC9D8AD25259}" srcOrd="1" destOrd="0" presId="urn:microsoft.com/office/officeart/2005/8/layout/list1"/>
    <dgm:cxn modelId="{293B2957-369F-4933-A838-71D8F8A8B0DE}" type="presParOf" srcId="{AD7E5167-7BF5-4251-AE2B-98FE7788030C}" destId="{874F46A7-A7BF-4721-B065-BDAC81DFFCA0}" srcOrd="5" destOrd="0" presId="urn:microsoft.com/office/officeart/2005/8/layout/list1"/>
    <dgm:cxn modelId="{8196F0B3-8640-4868-AC08-3A7F9D21131F}" type="presParOf" srcId="{AD7E5167-7BF5-4251-AE2B-98FE7788030C}" destId="{4755500E-A4B2-4EE1-80DC-145C1A575D4F}" srcOrd="6" destOrd="0" presId="urn:microsoft.com/office/officeart/2005/8/layout/list1"/>
    <dgm:cxn modelId="{D0120202-D542-4C88-B6D1-22FBC6E3B78E}" type="presParOf" srcId="{AD7E5167-7BF5-4251-AE2B-98FE7788030C}" destId="{1917FA59-B465-4AC2-BDDF-0F62319D4ED6}" srcOrd="7" destOrd="0" presId="urn:microsoft.com/office/officeart/2005/8/layout/list1"/>
    <dgm:cxn modelId="{9FEB22E9-99A2-4B3C-A296-C3015C27AEA4}" type="presParOf" srcId="{AD7E5167-7BF5-4251-AE2B-98FE7788030C}" destId="{E4F76F5E-88E5-42CA-9E30-20D44FF177D3}" srcOrd="8" destOrd="0" presId="urn:microsoft.com/office/officeart/2005/8/layout/list1"/>
    <dgm:cxn modelId="{32AAE02D-4BF9-4EE2-BD74-6722C1E21DA8}" type="presParOf" srcId="{E4F76F5E-88E5-42CA-9E30-20D44FF177D3}" destId="{0A27B0AF-B3F8-4BE7-8DC4-C2814E72EA53}" srcOrd="0" destOrd="0" presId="urn:microsoft.com/office/officeart/2005/8/layout/list1"/>
    <dgm:cxn modelId="{C0F2F686-135F-43E3-9963-7F33F767C55D}" type="presParOf" srcId="{E4F76F5E-88E5-42CA-9E30-20D44FF177D3}" destId="{074573A2-5F7B-4B22-8AA9-72F492781A75}" srcOrd="1" destOrd="0" presId="urn:microsoft.com/office/officeart/2005/8/layout/list1"/>
    <dgm:cxn modelId="{28B6A7A0-84C4-4117-A146-D20A0B50F8C6}" type="presParOf" srcId="{AD7E5167-7BF5-4251-AE2B-98FE7788030C}" destId="{337616D3-D7BD-4C09-B269-8C9184398081}" srcOrd="9" destOrd="0" presId="urn:microsoft.com/office/officeart/2005/8/layout/list1"/>
    <dgm:cxn modelId="{12B2D321-E3FC-46CF-B82E-81D8C6B089F5}" type="presParOf" srcId="{AD7E5167-7BF5-4251-AE2B-98FE7788030C}" destId="{EF72381A-2290-47F8-8BB7-5E80BEB68A19}" srcOrd="10" destOrd="0" presId="urn:microsoft.com/office/officeart/2005/8/layout/list1"/>
    <dgm:cxn modelId="{2AC24CB1-EA6C-4304-BCDA-61906B3BDF69}" type="presParOf" srcId="{AD7E5167-7BF5-4251-AE2B-98FE7788030C}" destId="{22CE221A-78CD-4F96-94C9-76F9A3198169}" srcOrd="11" destOrd="0" presId="urn:microsoft.com/office/officeart/2005/8/layout/list1"/>
    <dgm:cxn modelId="{C69DD0FA-AAD0-48DD-8CEE-0BCC701D5706}" type="presParOf" srcId="{AD7E5167-7BF5-4251-AE2B-98FE7788030C}" destId="{01779BB6-5538-405D-9EFD-BCF322790D94}" srcOrd="12" destOrd="0" presId="urn:microsoft.com/office/officeart/2005/8/layout/list1"/>
    <dgm:cxn modelId="{74E6F8F9-9B47-49D3-ADED-7D5C561B9E93}" type="presParOf" srcId="{01779BB6-5538-405D-9EFD-BCF322790D94}" destId="{0B536F38-8403-4A96-BF73-3948E0D821B2}" srcOrd="0" destOrd="0" presId="urn:microsoft.com/office/officeart/2005/8/layout/list1"/>
    <dgm:cxn modelId="{46DBE291-15A7-4AA6-8C2E-43D1007BF8CB}" type="presParOf" srcId="{01779BB6-5538-405D-9EFD-BCF322790D94}" destId="{94B7C2CB-E91D-4AC8-A356-CDAC13495023}" srcOrd="1" destOrd="0" presId="urn:microsoft.com/office/officeart/2005/8/layout/list1"/>
    <dgm:cxn modelId="{E210C0B2-43F6-43E2-B6E8-9AFD686A830D}" type="presParOf" srcId="{AD7E5167-7BF5-4251-AE2B-98FE7788030C}" destId="{3839D6E8-3CE8-42CF-A44F-F276850370A6}" srcOrd="13" destOrd="0" presId="urn:microsoft.com/office/officeart/2005/8/layout/list1"/>
    <dgm:cxn modelId="{F4581F25-92A4-45E6-A668-14BB07004661}" type="presParOf" srcId="{AD7E5167-7BF5-4251-AE2B-98FE7788030C}" destId="{7A2BFA81-BF48-455E-948F-ABC0ECDBD65C}" srcOrd="14" destOrd="0" presId="urn:microsoft.com/office/officeart/2005/8/layout/list1"/>
    <dgm:cxn modelId="{8391EE1B-E743-4FE3-87D1-08FFEFB42CFF}" type="presParOf" srcId="{AD7E5167-7BF5-4251-AE2B-98FE7788030C}" destId="{31F30132-5B3E-4BDD-919A-25EFA1D07E6C}" srcOrd="15" destOrd="0" presId="urn:microsoft.com/office/officeart/2005/8/layout/list1"/>
    <dgm:cxn modelId="{9AAFD20A-0CFF-4901-9501-23B158E9610F}" type="presParOf" srcId="{AD7E5167-7BF5-4251-AE2B-98FE7788030C}" destId="{81198153-FECF-4060-BA99-A1EDBBCC1752}" srcOrd="16" destOrd="0" presId="urn:microsoft.com/office/officeart/2005/8/layout/list1"/>
    <dgm:cxn modelId="{333A18B0-7F5A-4B25-9A5C-BC930D0CFD62}" type="presParOf" srcId="{81198153-FECF-4060-BA99-A1EDBBCC1752}" destId="{C44EB86C-86C8-4ACE-AB0E-9A00371B98C3}" srcOrd="0" destOrd="0" presId="urn:microsoft.com/office/officeart/2005/8/layout/list1"/>
    <dgm:cxn modelId="{9E8F86F5-F6CA-43A1-8619-6ABFEFDC74F3}" type="presParOf" srcId="{81198153-FECF-4060-BA99-A1EDBBCC1752}" destId="{272A0E1A-3BF0-44A6-B9D6-D33FC35F1FA0}" srcOrd="1" destOrd="0" presId="urn:microsoft.com/office/officeart/2005/8/layout/list1"/>
    <dgm:cxn modelId="{FCB9A739-0094-448A-B4CF-FD5EEC902F6E}" type="presParOf" srcId="{AD7E5167-7BF5-4251-AE2B-98FE7788030C}" destId="{690DA776-8AB0-4149-ADD3-AB8692AF35DB}" srcOrd="17" destOrd="0" presId="urn:microsoft.com/office/officeart/2005/8/layout/list1"/>
    <dgm:cxn modelId="{3EDDD55A-9E56-465C-AB8E-49A3C472CFB9}" type="presParOf" srcId="{AD7E5167-7BF5-4251-AE2B-98FE7788030C}" destId="{86471B18-325C-4C84-99DD-DDE5550751EE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E18782B-308C-48C9-9B89-F6E7A39155B1}" type="doc">
      <dgm:prSet loTypeId="urn:microsoft.com/office/officeart/2005/8/layout/target3" loCatId="list" qsTypeId="urn:microsoft.com/office/officeart/2005/8/quickstyle/3d1" qsCatId="3D" csTypeId="urn:microsoft.com/office/officeart/2005/8/colors/accent1_2" csCatId="accent1" phldr="0"/>
      <dgm:spPr/>
      <dgm:t>
        <a:bodyPr/>
        <a:lstStyle/>
        <a:p>
          <a:endParaRPr lang="ru-RU"/>
        </a:p>
      </dgm:t>
    </dgm:pt>
    <dgm:pt modelId="{CE21676A-2A7D-4C36-89F7-04D357AE6743}">
      <dgm:prSet phldrT="[Текст]" phldr="1"/>
      <dgm:spPr/>
      <dgm:t>
        <a:bodyPr/>
        <a:lstStyle/>
        <a:p>
          <a:endParaRPr lang="ru-RU" dirty="0"/>
        </a:p>
      </dgm:t>
    </dgm:pt>
    <dgm:pt modelId="{A9EB7A3E-35BF-49FB-8B5C-05853988E41D}" type="parTrans" cxnId="{746275C9-0C18-43FA-975C-1D1159D77FB4}">
      <dgm:prSet/>
      <dgm:spPr/>
      <dgm:t>
        <a:bodyPr/>
        <a:lstStyle/>
        <a:p>
          <a:endParaRPr lang="ru-RU"/>
        </a:p>
      </dgm:t>
    </dgm:pt>
    <dgm:pt modelId="{B240B3A7-50D2-46D2-820F-57B7A4BC1373}" type="sibTrans" cxnId="{746275C9-0C18-43FA-975C-1D1159D77FB4}">
      <dgm:prSet/>
      <dgm:spPr/>
      <dgm:t>
        <a:bodyPr/>
        <a:lstStyle/>
        <a:p>
          <a:endParaRPr lang="ru-RU"/>
        </a:p>
      </dgm:t>
    </dgm:pt>
    <dgm:pt modelId="{10271290-F539-4FA7-9B1B-E7A497EED79A}">
      <dgm:prSet phldrT="[Текст]" phldr="1"/>
      <dgm:spPr/>
      <dgm:t>
        <a:bodyPr/>
        <a:lstStyle/>
        <a:p>
          <a:endParaRPr lang="ru-RU" dirty="0"/>
        </a:p>
      </dgm:t>
    </dgm:pt>
    <dgm:pt modelId="{187C6BDA-102C-491A-9DA1-3C430D98E8A9}" type="parTrans" cxnId="{6B45EF7C-CBAB-4FFC-9A49-DD357E51812D}">
      <dgm:prSet/>
      <dgm:spPr/>
      <dgm:t>
        <a:bodyPr/>
        <a:lstStyle/>
        <a:p>
          <a:endParaRPr lang="ru-RU"/>
        </a:p>
      </dgm:t>
    </dgm:pt>
    <dgm:pt modelId="{25CCA299-18DA-4186-BCE6-734AD894501F}" type="sibTrans" cxnId="{6B45EF7C-CBAB-4FFC-9A49-DD357E51812D}">
      <dgm:prSet/>
      <dgm:spPr/>
      <dgm:t>
        <a:bodyPr/>
        <a:lstStyle/>
        <a:p>
          <a:endParaRPr lang="ru-RU"/>
        </a:p>
      </dgm:t>
    </dgm:pt>
    <dgm:pt modelId="{4317AF7E-7474-407C-8D96-EE0DB80820CD}">
      <dgm:prSet phldrT="[Текст]" phldr="1"/>
      <dgm:spPr/>
      <dgm:t>
        <a:bodyPr/>
        <a:lstStyle/>
        <a:p>
          <a:endParaRPr lang="ru-RU" dirty="0"/>
        </a:p>
      </dgm:t>
    </dgm:pt>
    <dgm:pt modelId="{618E4471-7038-4565-BFF1-002D148AC1F5}" type="parTrans" cxnId="{44291513-1625-479E-957F-601B90DCBC00}">
      <dgm:prSet/>
      <dgm:spPr/>
      <dgm:t>
        <a:bodyPr/>
        <a:lstStyle/>
        <a:p>
          <a:endParaRPr lang="ru-RU"/>
        </a:p>
      </dgm:t>
    </dgm:pt>
    <dgm:pt modelId="{7D02B98E-399A-4853-8AB0-E421481EC51D}" type="sibTrans" cxnId="{44291513-1625-479E-957F-601B90DCBC00}">
      <dgm:prSet/>
      <dgm:spPr/>
      <dgm:t>
        <a:bodyPr/>
        <a:lstStyle/>
        <a:p>
          <a:endParaRPr lang="ru-RU"/>
        </a:p>
      </dgm:t>
    </dgm:pt>
    <dgm:pt modelId="{C897C75C-2C4A-4521-9DE3-754B41A93359}">
      <dgm:prSet phldrT="[Текст]" phldr="1"/>
      <dgm:spPr/>
      <dgm:t>
        <a:bodyPr/>
        <a:lstStyle/>
        <a:p>
          <a:endParaRPr lang="ru-RU" dirty="0"/>
        </a:p>
      </dgm:t>
    </dgm:pt>
    <dgm:pt modelId="{58A567A3-22ED-47A5-9A1D-6325548195CC}" type="parTrans" cxnId="{5E8A218D-BA04-4A55-817B-2F7300442136}">
      <dgm:prSet/>
      <dgm:spPr/>
      <dgm:t>
        <a:bodyPr/>
        <a:lstStyle/>
        <a:p>
          <a:endParaRPr lang="ru-RU"/>
        </a:p>
      </dgm:t>
    </dgm:pt>
    <dgm:pt modelId="{C74D861A-3AEA-4FEA-83EA-0DF6765995CA}" type="sibTrans" cxnId="{5E8A218D-BA04-4A55-817B-2F7300442136}">
      <dgm:prSet/>
      <dgm:spPr/>
      <dgm:t>
        <a:bodyPr/>
        <a:lstStyle/>
        <a:p>
          <a:endParaRPr lang="ru-RU"/>
        </a:p>
      </dgm:t>
    </dgm:pt>
    <dgm:pt modelId="{50EBD104-EB13-42B3-8347-CA53DF3AFF62}">
      <dgm:prSet phldrT="[Текст]" phldr="1"/>
      <dgm:spPr/>
      <dgm:t>
        <a:bodyPr/>
        <a:lstStyle/>
        <a:p>
          <a:endParaRPr lang="ru-RU" dirty="0"/>
        </a:p>
      </dgm:t>
    </dgm:pt>
    <dgm:pt modelId="{3E47C2B7-F224-4203-A9FB-326398DC556D}" type="parTrans" cxnId="{CA191317-C19A-499A-BFDC-7594C2D36D44}">
      <dgm:prSet/>
      <dgm:spPr/>
      <dgm:t>
        <a:bodyPr/>
        <a:lstStyle/>
        <a:p>
          <a:endParaRPr lang="ru-RU"/>
        </a:p>
      </dgm:t>
    </dgm:pt>
    <dgm:pt modelId="{96FDE11E-5992-4309-A70B-E4101D18B08C}" type="sibTrans" cxnId="{CA191317-C19A-499A-BFDC-7594C2D36D44}">
      <dgm:prSet/>
      <dgm:spPr/>
      <dgm:t>
        <a:bodyPr/>
        <a:lstStyle/>
        <a:p>
          <a:endParaRPr lang="ru-RU"/>
        </a:p>
      </dgm:t>
    </dgm:pt>
    <dgm:pt modelId="{48D2741B-F417-49FE-872E-6252A9F1592A}">
      <dgm:prSet phldrT="[Текст]" phldr="1"/>
      <dgm:spPr/>
      <dgm:t>
        <a:bodyPr/>
        <a:lstStyle/>
        <a:p>
          <a:endParaRPr lang="ru-RU" dirty="0"/>
        </a:p>
      </dgm:t>
    </dgm:pt>
    <dgm:pt modelId="{B0256DAD-078B-491F-9A81-2140B6604447}" type="parTrans" cxnId="{4D225EDA-3CCC-4702-A495-B05B2735F0EE}">
      <dgm:prSet/>
      <dgm:spPr/>
      <dgm:t>
        <a:bodyPr/>
        <a:lstStyle/>
        <a:p>
          <a:endParaRPr lang="ru-RU"/>
        </a:p>
      </dgm:t>
    </dgm:pt>
    <dgm:pt modelId="{46E95477-8006-471D-AEA6-89F2B86AF80F}" type="sibTrans" cxnId="{4D225EDA-3CCC-4702-A495-B05B2735F0EE}">
      <dgm:prSet/>
      <dgm:spPr/>
      <dgm:t>
        <a:bodyPr/>
        <a:lstStyle/>
        <a:p>
          <a:endParaRPr lang="ru-RU"/>
        </a:p>
      </dgm:t>
    </dgm:pt>
    <dgm:pt modelId="{8682ED88-12F9-4904-B274-58F9BCBB89E9}">
      <dgm:prSet phldrT="[Текст]" phldr="1"/>
      <dgm:spPr/>
      <dgm:t>
        <a:bodyPr/>
        <a:lstStyle/>
        <a:p>
          <a:endParaRPr lang="ru-RU" dirty="0"/>
        </a:p>
      </dgm:t>
    </dgm:pt>
    <dgm:pt modelId="{B4E13BF7-021E-4085-B36D-3997783D3476}" type="parTrans" cxnId="{94CFC1A3-0E45-4CA2-83F1-11C60715034F}">
      <dgm:prSet/>
      <dgm:spPr/>
      <dgm:t>
        <a:bodyPr/>
        <a:lstStyle/>
        <a:p>
          <a:endParaRPr lang="ru-RU"/>
        </a:p>
      </dgm:t>
    </dgm:pt>
    <dgm:pt modelId="{8AEE094D-E24A-463C-81AD-D8DE7974CBFB}" type="sibTrans" cxnId="{94CFC1A3-0E45-4CA2-83F1-11C60715034F}">
      <dgm:prSet/>
      <dgm:spPr/>
      <dgm:t>
        <a:bodyPr/>
        <a:lstStyle/>
        <a:p>
          <a:endParaRPr lang="ru-RU"/>
        </a:p>
      </dgm:t>
    </dgm:pt>
    <dgm:pt modelId="{3F3AE5E0-A7AA-4BC9-9315-E05BB7960E10}">
      <dgm:prSet phldrT="[Текст]" phldr="1"/>
      <dgm:spPr/>
      <dgm:t>
        <a:bodyPr/>
        <a:lstStyle/>
        <a:p>
          <a:endParaRPr lang="ru-RU" dirty="0"/>
        </a:p>
      </dgm:t>
    </dgm:pt>
    <dgm:pt modelId="{3A0A5722-3785-42F7-A0CF-21F4378523FA}" type="parTrans" cxnId="{ADF44E3C-39C8-4FDA-819D-14EC54BC68A5}">
      <dgm:prSet/>
      <dgm:spPr/>
      <dgm:t>
        <a:bodyPr/>
        <a:lstStyle/>
        <a:p>
          <a:endParaRPr lang="ru-RU"/>
        </a:p>
      </dgm:t>
    </dgm:pt>
    <dgm:pt modelId="{7553106B-8B6D-4007-B6BB-C3783C08D2AB}" type="sibTrans" cxnId="{ADF44E3C-39C8-4FDA-819D-14EC54BC68A5}">
      <dgm:prSet/>
      <dgm:spPr/>
      <dgm:t>
        <a:bodyPr/>
        <a:lstStyle/>
        <a:p>
          <a:endParaRPr lang="ru-RU"/>
        </a:p>
      </dgm:t>
    </dgm:pt>
    <dgm:pt modelId="{077069FC-802E-45D2-9E72-CCCCC2874445}">
      <dgm:prSet phldrT="[Текст]" phldr="1"/>
      <dgm:spPr/>
      <dgm:t>
        <a:bodyPr/>
        <a:lstStyle/>
        <a:p>
          <a:endParaRPr lang="ru-RU" dirty="0"/>
        </a:p>
      </dgm:t>
    </dgm:pt>
    <dgm:pt modelId="{C25672B8-331A-4E78-B458-0B4B551F516B}" type="parTrans" cxnId="{8F403F00-42F4-419F-A7EA-A0965E1B5E97}">
      <dgm:prSet/>
      <dgm:spPr/>
      <dgm:t>
        <a:bodyPr/>
        <a:lstStyle/>
        <a:p>
          <a:endParaRPr lang="ru-RU"/>
        </a:p>
      </dgm:t>
    </dgm:pt>
    <dgm:pt modelId="{5DA04D33-FF9B-49D4-B9B5-0FDC21B9BDB6}" type="sibTrans" cxnId="{8F403F00-42F4-419F-A7EA-A0965E1B5E97}">
      <dgm:prSet/>
      <dgm:spPr/>
      <dgm:t>
        <a:bodyPr/>
        <a:lstStyle/>
        <a:p>
          <a:endParaRPr lang="ru-RU"/>
        </a:p>
      </dgm:t>
    </dgm:pt>
    <dgm:pt modelId="{0A1E4308-D4D0-4F05-B61C-AA4B0CCF01E2}" type="pres">
      <dgm:prSet presAssocID="{FE18782B-308C-48C9-9B89-F6E7A39155B1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2B2DC5E-3E6C-4867-AB67-45A483A8BF87}" type="pres">
      <dgm:prSet presAssocID="{CE21676A-2A7D-4C36-89F7-04D357AE6743}" presName="circle1" presStyleLbl="node1" presStyleIdx="0" presStyleCnt="3"/>
      <dgm:spPr/>
    </dgm:pt>
    <dgm:pt modelId="{A53A78AB-0C56-45F8-A3DA-2F919A38BC75}" type="pres">
      <dgm:prSet presAssocID="{CE21676A-2A7D-4C36-89F7-04D357AE6743}" presName="space" presStyleCnt="0"/>
      <dgm:spPr/>
    </dgm:pt>
    <dgm:pt modelId="{ED51A689-702B-4EB7-B497-74FC0772AA45}" type="pres">
      <dgm:prSet presAssocID="{CE21676A-2A7D-4C36-89F7-04D357AE6743}" presName="rect1" presStyleLbl="alignAcc1" presStyleIdx="0" presStyleCnt="3"/>
      <dgm:spPr/>
      <dgm:t>
        <a:bodyPr/>
        <a:lstStyle/>
        <a:p>
          <a:endParaRPr lang="ru-RU"/>
        </a:p>
      </dgm:t>
    </dgm:pt>
    <dgm:pt modelId="{D92A1799-BFD6-4A4E-BBA3-A96BF82E1622}" type="pres">
      <dgm:prSet presAssocID="{C897C75C-2C4A-4521-9DE3-754B41A93359}" presName="vertSpace2" presStyleLbl="node1" presStyleIdx="0" presStyleCnt="3"/>
      <dgm:spPr/>
    </dgm:pt>
    <dgm:pt modelId="{8151AD6C-700F-47A4-B7A8-F25B422DB4EC}" type="pres">
      <dgm:prSet presAssocID="{C897C75C-2C4A-4521-9DE3-754B41A93359}" presName="circle2" presStyleLbl="node1" presStyleIdx="1" presStyleCnt="3"/>
      <dgm:spPr/>
    </dgm:pt>
    <dgm:pt modelId="{807E0618-944E-403F-9493-C032055AAE6E}" type="pres">
      <dgm:prSet presAssocID="{C897C75C-2C4A-4521-9DE3-754B41A93359}" presName="rect2" presStyleLbl="alignAcc1" presStyleIdx="1" presStyleCnt="3"/>
      <dgm:spPr/>
      <dgm:t>
        <a:bodyPr/>
        <a:lstStyle/>
        <a:p>
          <a:endParaRPr lang="ru-RU"/>
        </a:p>
      </dgm:t>
    </dgm:pt>
    <dgm:pt modelId="{B377D1C4-9AAD-42D4-BCC2-3608F4739D04}" type="pres">
      <dgm:prSet presAssocID="{8682ED88-12F9-4904-B274-58F9BCBB89E9}" presName="vertSpace3" presStyleLbl="node1" presStyleIdx="1" presStyleCnt="3"/>
      <dgm:spPr/>
    </dgm:pt>
    <dgm:pt modelId="{A9F2E057-943B-42B9-B0B2-5178DE850D50}" type="pres">
      <dgm:prSet presAssocID="{8682ED88-12F9-4904-B274-58F9BCBB89E9}" presName="circle3" presStyleLbl="node1" presStyleIdx="2" presStyleCnt="3"/>
      <dgm:spPr/>
    </dgm:pt>
    <dgm:pt modelId="{61EDAEF1-D26E-45E3-A7B4-B20A7E6FC1C3}" type="pres">
      <dgm:prSet presAssocID="{8682ED88-12F9-4904-B274-58F9BCBB89E9}" presName="rect3" presStyleLbl="alignAcc1" presStyleIdx="2" presStyleCnt="3"/>
      <dgm:spPr/>
      <dgm:t>
        <a:bodyPr/>
        <a:lstStyle/>
        <a:p>
          <a:endParaRPr lang="ru-RU"/>
        </a:p>
      </dgm:t>
    </dgm:pt>
    <dgm:pt modelId="{CBA26515-4972-4288-B7D5-5B1B9AB0B5B2}" type="pres">
      <dgm:prSet presAssocID="{CE21676A-2A7D-4C36-89F7-04D357AE6743}" presName="rect1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8B261C-E317-42ED-957C-6F1C829B879C}" type="pres">
      <dgm:prSet presAssocID="{CE21676A-2A7D-4C36-89F7-04D357AE6743}" presName="rect1ChTx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F2AE49-B4DF-408E-90B1-59C3041EFB87}" type="pres">
      <dgm:prSet presAssocID="{C897C75C-2C4A-4521-9DE3-754B41A93359}" presName="rect2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CF5E0C-7941-4A15-87EB-579239C154F6}" type="pres">
      <dgm:prSet presAssocID="{C897C75C-2C4A-4521-9DE3-754B41A93359}" presName="rect2ChTx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029051-1D1C-4FBF-AB32-D07B75403FEF}" type="pres">
      <dgm:prSet presAssocID="{8682ED88-12F9-4904-B274-58F9BCBB89E9}" presName="rect3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BE1DFF-2A1E-4F97-BD8D-B315FA0DD759}" type="pres">
      <dgm:prSet presAssocID="{8682ED88-12F9-4904-B274-58F9BCBB89E9}" presName="rect3ChTx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E8A218D-BA04-4A55-817B-2F7300442136}" srcId="{FE18782B-308C-48C9-9B89-F6E7A39155B1}" destId="{C897C75C-2C4A-4521-9DE3-754B41A93359}" srcOrd="1" destOrd="0" parTransId="{58A567A3-22ED-47A5-9A1D-6325548195CC}" sibTransId="{C74D861A-3AEA-4FEA-83EA-0DF6765995CA}"/>
    <dgm:cxn modelId="{1EB76511-54FF-47B9-A48B-AD1CA2A01666}" type="presOf" srcId="{3F3AE5E0-A7AA-4BC9-9315-E05BB7960E10}" destId="{FEBE1DFF-2A1E-4F97-BD8D-B315FA0DD759}" srcOrd="0" destOrd="0" presId="urn:microsoft.com/office/officeart/2005/8/layout/target3"/>
    <dgm:cxn modelId="{8D125D03-AB2E-42ED-B63B-754A166AA4BE}" type="presOf" srcId="{50EBD104-EB13-42B3-8347-CA53DF3AFF62}" destId="{65CF5E0C-7941-4A15-87EB-579239C154F6}" srcOrd="0" destOrd="0" presId="urn:microsoft.com/office/officeart/2005/8/layout/target3"/>
    <dgm:cxn modelId="{ADF44E3C-39C8-4FDA-819D-14EC54BC68A5}" srcId="{8682ED88-12F9-4904-B274-58F9BCBB89E9}" destId="{3F3AE5E0-A7AA-4BC9-9315-E05BB7960E10}" srcOrd="0" destOrd="0" parTransId="{3A0A5722-3785-42F7-A0CF-21F4378523FA}" sibTransId="{7553106B-8B6D-4007-B6BB-C3783C08D2AB}"/>
    <dgm:cxn modelId="{6B45EF7C-CBAB-4FFC-9A49-DD357E51812D}" srcId="{CE21676A-2A7D-4C36-89F7-04D357AE6743}" destId="{10271290-F539-4FA7-9B1B-E7A497EED79A}" srcOrd="0" destOrd="0" parTransId="{187C6BDA-102C-491A-9DA1-3C430D98E8A9}" sibTransId="{25CCA299-18DA-4186-BCE6-734AD894501F}"/>
    <dgm:cxn modelId="{F1F5F852-6525-4C9F-9A6B-6A9BA6AFE6EF}" type="presOf" srcId="{CE21676A-2A7D-4C36-89F7-04D357AE6743}" destId="{CBA26515-4972-4288-B7D5-5B1B9AB0B5B2}" srcOrd="1" destOrd="0" presId="urn:microsoft.com/office/officeart/2005/8/layout/target3"/>
    <dgm:cxn modelId="{D8230036-0BAC-430B-A645-1379C5A5B447}" type="presOf" srcId="{C897C75C-2C4A-4521-9DE3-754B41A93359}" destId="{34F2AE49-B4DF-408E-90B1-59C3041EFB87}" srcOrd="1" destOrd="0" presId="urn:microsoft.com/office/officeart/2005/8/layout/target3"/>
    <dgm:cxn modelId="{CA191317-C19A-499A-BFDC-7594C2D36D44}" srcId="{C897C75C-2C4A-4521-9DE3-754B41A93359}" destId="{50EBD104-EB13-42B3-8347-CA53DF3AFF62}" srcOrd="0" destOrd="0" parTransId="{3E47C2B7-F224-4203-A9FB-326398DC556D}" sibTransId="{96FDE11E-5992-4309-A70B-E4101D18B08C}"/>
    <dgm:cxn modelId="{8F403F00-42F4-419F-A7EA-A0965E1B5E97}" srcId="{8682ED88-12F9-4904-B274-58F9BCBB89E9}" destId="{077069FC-802E-45D2-9E72-CCCCC2874445}" srcOrd="1" destOrd="0" parTransId="{C25672B8-331A-4E78-B458-0B4B551F516B}" sibTransId="{5DA04D33-FF9B-49D4-B9B5-0FDC21B9BDB6}"/>
    <dgm:cxn modelId="{4D225EDA-3CCC-4702-A495-B05B2735F0EE}" srcId="{C897C75C-2C4A-4521-9DE3-754B41A93359}" destId="{48D2741B-F417-49FE-872E-6252A9F1592A}" srcOrd="1" destOrd="0" parTransId="{B0256DAD-078B-491F-9A81-2140B6604447}" sibTransId="{46E95477-8006-471D-AEA6-89F2B86AF80F}"/>
    <dgm:cxn modelId="{94CFC1A3-0E45-4CA2-83F1-11C60715034F}" srcId="{FE18782B-308C-48C9-9B89-F6E7A39155B1}" destId="{8682ED88-12F9-4904-B274-58F9BCBB89E9}" srcOrd="2" destOrd="0" parTransId="{B4E13BF7-021E-4085-B36D-3997783D3476}" sibTransId="{8AEE094D-E24A-463C-81AD-D8DE7974CBFB}"/>
    <dgm:cxn modelId="{9CC3D9EF-F655-4F2D-B09D-1AFB22CB9FE4}" type="presOf" srcId="{10271290-F539-4FA7-9B1B-E7A497EED79A}" destId="{298B261C-E317-42ED-957C-6F1C829B879C}" srcOrd="0" destOrd="0" presId="urn:microsoft.com/office/officeart/2005/8/layout/target3"/>
    <dgm:cxn modelId="{44291513-1625-479E-957F-601B90DCBC00}" srcId="{CE21676A-2A7D-4C36-89F7-04D357AE6743}" destId="{4317AF7E-7474-407C-8D96-EE0DB80820CD}" srcOrd="1" destOrd="0" parTransId="{618E4471-7038-4565-BFF1-002D148AC1F5}" sibTransId="{7D02B98E-399A-4853-8AB0-E421481EC51D}"/>
    <dgm:cxn modelId="{48AFCE39-852E-45D2-908A-8D0A4ACB61FE}" type="presOf" srcId="{CE21676A-2A7D-4C36-89F7-04D357AE6743}" destId="{ED51A689-702B-4EB7-B497-74FC0772AA45}" srcOrd="0" destOrd="0" presId="urn:microsoft.com/office/officeart/2005/8/layout/target3"/>
    <dgm:cxn modelId="{CE810DC5-38DD-46A5-BFF4-79EB1DF966BF}" type="presOf" srcId="{8682ED88-12F9-4904-B274-58F9BCBB89E9}" destId="{63029051-1D1C-4FBF-AB32-D07B75403FEF}" srcOrd="1" destOrd="0" presId="urn:microsoft.com/office/officeart/2005/8/layout/target3"/>
    <dgm:cxn modelId="{72AF913D-3C18-4E42-AA50-01CB65AC7ADA}" type="presOf" srcId="{4317AF7E-7474-407C-8D96-EE0DB80820CD}" destId="{298B261C-E317-42ED-957C-6F1C829B879C}" srcOrd="0" destOrd="1" presId="urn:microsoft.com/office/officeart/2005/8/layout/target3"/>
    <dgm:cxn modelId="{019A1D29-55A3-4CE6-B4F8-83C1585A442F}" type="presOf" srcId="{48D2741B-F417-49FE-872E-6252A9F1592A}" destId="{65CF5E0C-7941-4A15-87EB-579239C154F6}" srcOrd="0" destOrd="1" presId="urn:microsoft.com/office/officeart/2005/8/layout/target3"/>
    <dgm:cxn modelId="{746275C9-0C18-43FA-975C-1D1159D77FB4}" srcId="{FE18782B-308C-48C9-9B89-F6E7A39155B1}" destId="{CE21676A-2A7D-4C36-89F7-04D357AE6743}" srcOrd="0" destOrd="0" parTransId="{A9EB7A3E-35BF-49FB-8B5C-05853988E41D}" sibTransId="{B240B3A7-50D2-46D2-820F-57B7A4BC1373}"/>
    <dgm:cxn modelId="{490A143B-C382-4A5D-9960-3D7B2F687984}" type="presOf" srcId="{FE18782B-308C-48C9-9B89-F6E7A39155B1}" destId="{0A1E4308-D4D0-4F05-B61C-AA4B0CCF01E2}" srcOrd="0" destOrd="0" presId="urn:microsoft.com/office/officeart/2005/8/layout/target3"/>
    <dgm:cxn modelId="{AC662FC6-9C82-4581-BEC9-8680CE8F514E}" type="presOf" srcId="{8682ED88-12F9-4904-B274-58F9BCBB89E9}" destId="{61EDAEF1-D26E-45E3-A7B4-B20A7E6FC1C3}" srcOrd="0" destOrd="0" presId="urn:microsoft.com/office/officeart/2005/8/layout/target3"/>
    <dgm:cxn modelId="{A8FD4753-FC35-4C9C-8C0A-7DD65ADE123C}" type="presOf" srcId="{077069FC-802E-45D2-9E72-CCCCC2874445}" destId="{FEBE1DFF-2A1E-4F97-BD8D-B315FA0DD759}" srcOrd="0" destOrd="1" presId="urn:microsoft.com/office/officeart/2005/8/layout/target3"/>
    <dgm:cxn modelId="{3DF0432F-0234-4F4C-A0BC-8B68D3E547AE}" type="presOf" srcId="{C897C75C-2C4A-4521-9DE3-754B41A93359}" destId="{807E0618-944E-403F-9493-C032055AAE6E}" srcOrd="0" destOrd="0" presId="urn:microsoft.com/office/officeart/2005/8/layout/target3"/>
    <dgm:cxn modelId="{ABA1D7B9-E165-41A1-8D12-45A6B60963E9}" type="presParOf" srcId="{0A1E4308-D4D0-4F05-B61C-AA4B0CCF01E2}" destId="{A2B2DC5E-3E6C-4867-AB67-45A483A8BF87}" srcOrd="0" destOrd="0" presId="urn:microsoft.com/office/officeart/2005/8/layout/target3"/>
    <dgm:cxn modelId="{8877F7A0-7611-4890-8D5A-6A93EF321980}" type="presParOf" srcId="{0A1E4308-D4D0-4F05-B61C-AA4B0CCF01E2}" destId="{A53A78AB-0C56-45F8-A3DA-2F919A38BC75}" srcOrd="1" destOrd="0" presId="urn:microsoft.com/office/officeart/2005/8/layout/target3"/>
    <dgm:cxn modelId="{C20B2D79-2C5A-4014-9256-ED1017D6682C}" type="presParOf" srcId="{0A1E4308-D4D0-4F05-B61C-AA4B0CCF01E2}" destId="{ED51A689-702B-4EB7-B497-74FC0772AA45}" srcOrd="2" destOrd="0" presId="urn:microsoft.com/office/officeart/2005/8/layout/target3"/>
    <dgm:cxn modelId="{E09D3FC0-A04E-43F9-903A-8AF474682E84}" type="presParOf" srcId="{0A1E4308-D4D0-4F05-B61C-AA4B0CCF01E2}" destId="{D92A1799-BFD6-4A4E-BBA3-A96BF82E1622}" srcOrd="3" destOrd="0" presId="urn:microsoft.com/office/officeart/2005/8/layout/target3"/>
    <dgm:cxn modelId="{1091F03E-03A0-4755-9E5A-D4E325AB4533}" type="presParOf" srcId="{0A1E4308-D4D0-4F05-B61C-AA4B0CCF01E2}" destId="{8151AD6C-700F-47A4-B7A8-F25B422DB4EC}" srcOrd="4" destOrd="0" presId="urn:microsoft.com/office/officeart/2005/8/layout/target3"/>
    <dgm:cxn modelId="{9D7DC79A-B848-4E97-9ED2-4C2A1ABF0BE7}" type="presParOf" srcId="{0A1E4308-D4D0-4F05-B61C-AA4B0CCF01E2}" destId="{807E0618-944E-403F-9493-C032055AAE6E}" srcOrd="5" destOrd="0" presId="urn:microsoft.com/office/officeart/2005/8/layout/target3"/>
    <dgm:cxn modelId="{E0A7DFD4-E5AB-4F49-9B41-2F53EE888316}" type="presParOf" srcId="{0A1E4308-D4D0-4F05-B61C-AA4B0CCF01E2}" destId="{B377D1C4-9AAD-42D4-BCC2-3608F4739D04}" srcOrd="6" destOrd="0" presId="urn:microsoft.com/office/officeart/2005/8/layout/target3"/>
    <dgm:cxn modelId="{2505A511-67E3-401D-A9B2-3AE9C239526E}" type="presParOf" srcId="{0A1E4308-D4D0-4F05-B61C-AA4B0CCF01E2}" destId="{A9F2E057-943B-42B9-B0B2-5178DE850D50}" srcOrd="7" destOrd="0" presId="urn:microsoft.com/office/officeart/2005/8/layout/target3"/>
    <dgm:cxn modelId="{E43C42EB-3716-4FAA-B484-AAB3F88964BC}" type="presParOf" srcId="{0A1E4308-D4D0-4F05-B61C-AA4B0CCF01E2}" destId="{61EDAEF1-D26E-45E3-A7B4-B20A7E6FC1C3}" srcOrd="8" destOrd="0" presId="urn:microsoft.com/office/officeart/2005/8/layout/target3"/>
    <dgm:cxn modelId="{D9E81CF3-3C96-4C23-93A9-EF6C4820BF71}" type="presParOf" srcId="{0A1E4308-D4D0-4F05-B61C-AA4B0CCF01E2}" destId="{CBA26515-4972-4288-B7D5-5B1B9AB0B5B2}" srcOrd="9" destOrd="0" presId="urn:microsoft.com/office/officeart/2005/8/layout/target3"/>
    <dgm:cxn modelId="{71E9F403-489C-4423-A237-D26438D8C936}" type="presParOf" srcId="{0A1E4308-D4D0-4F05-B61C-AA4B0CCF01E2}" destId="{298B261C-E317-42ED-957C-6F1C829B879C}" srcOrd="10" destOrd="0" presId="urn:microsoft.com/office/officeart/2005/8/layout/target3"/>
    <dgm:cxn modelId="{9D3B1555-904D-4DEF-AEAA-1DB66A842DB3}" type="presParOf" srcId="{0A1E4308-D4D0-4F05-B61C-AA4B0CCF01E2}" destId="{34F2AE49-B4DF-408E-90B1-59C3041EFB87}" srcOrd="11" destOrd="0" presId="urn:microsoft.com/office/officeart/2005/8/layout/target3"/>
    <dgm:cxn modelId="{0867E84E-B875-4A77-9A55-73442F51EA69}" type="presParOf" srcId="{0A1E4308-D4D0-4F05-B61C-AA4B0CCF01E2}" destId="{65CF5E0C-7941-4A15-87EB-579239C154F6}" srcOrd="12" destOrd="0" presId="urn:microsoft.com/office/officeart/2005/8/layout/target3"/>
    <dgm:cxn modelId="{2E390136-4661-4968-A124-01D2E25677BA}" type="presParOf" srcId="{0A1E4308-D4D0-4F05-B61C-AA4B0CCF01E2}" destId="{63029051-1D1C-4FBF-AB32-D07B75403FEF}" srcOrd="13" destOrd="0" presId="urn:microsoft.com/office/officeart/2005/8/layout/target3"/>
    <dgm:cxn modelId="{387EF14A-7EB5-46C4-B7BD-502CB7562800}" type="presParOf" srcId="{0A1E4308-D4D0-4F05-B61C-AA4B0CCF01E2}" destId="{FEBE1DFF-2A1E-4F97-BD8D-B315FA0DD759}" srcOrd="14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C1CE71-D76B-429A-8ECF-0DCEAE740E90}">
      <dsp:nvSpPr>
        <dsp:cNvPr id="0" name=""/>
        <dsp:cNvSpPr/>
      </dsp:nvSpPr>
      <dsp:spPr>
        <a:xfrm rot="5400000">
          <a:off x="-245635" y="246082"/>
          <a:ext cx="1637567" cy="1146297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100" kern="1200" dirty="0"/>
        </a:p>
      </dsp:txBody>
      <dsp:txXfrm rot="-5400000">
        <a:off x="1" y="573596"/>
        <a:ext cx="1146297" cy="491270"/>
      </dsp:txXfrm>
    </dsp:sp>
    <dsp:sp modelId="{CB8870D1-4B38-4284-87CD-A338EE4921BB}">
      <dsp:nvSpPr>
        <dsp:cNvPr id="0" name=""/>
        <dsp:cNvSpPr/>
      </dsp:nvSpPr>
      <dsp:spPr>
        <a:xfrm rot="5400000">
          <a:off x="4155739" y="-3008994"/>
          <a:ext cx="1064418" cy="708330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13360" tIns="19050" rIns="19050" bIns="19050" numCol="1" spcCol="1270" anchor="ctr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3000" kern="1200" dirty="0"/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3000" kern="1200" dirty="0"/>
        </a:p>
      </dsp:txBody>
      <dsp:txXfrm rot="-5400000">
        <a:off x="1146298" y="52408"/>
        <a:ext cx="7031341" cy="960496"/>
      </dsp:txXfrm>
    </dsp:sp>
    <dsp:sp modelId="{04330B03-FE2B-4BFC-9D17-1B3A1E7C49C0}">
      <dsp:nvSpPr>
        <dsp:cNvPr id="0" name=""/>
        <dsp:cNvSpPr/>
      </dsp:nvSpPr>
      <dsp:spPr>
        <a:xfrm rot="5400000">
          <a:off x="-245635" y="1689832"/>
          <a:ext cx="1637567" cy="1146297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100" kern="1200" dirty="0"/>
        </a:p>
      </dsp:txBody>
      <dsp:txXfrm rot="-5400000">
        <a:off x="1" y="2017346"/>
        <a:ext cx="1146297" cy="491270"/>
      </dsp:txXfrm>
    </dsp:sp>
    <dsp:sp modelId="{25823030-682F-4E59-B4B8-AA21BEEE762D}">
      <dsp:nvSpPr>
        <dsp:cNvPr id="0" name=""/>
        <dsp:cNvSpPr/>
      </dsp:nvSpPr>
      <dsp:spPr>
        <a:xfrm rot="5400000">
          <a:off x="4155739" y="-1565244"/>
          <a:ext cx="1064418" cy="708330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13360" tIns="19050" rIns="19050" bIns="19050" numCol="1" spcCol="1270" anchor="ctr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3000" kern="1200" dirty="0"/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3000" kern="1200" dirty="0"/>
        </a:p>
      </dsp:txBody>
      <dsp:txXfrm rot="-5400000">
        <a:off x="1146298" y="1496158"/>
        <a:ext cx="7031341" cy="960496"/>
      </dsp:txXfrm>
    </dsp:sp>
    <dsp:sp modelId="{1B3248FD-8107-4F6E-B39C-6816900E65DB}">
      <dsp:nvSpPr>
        <dsp:cNvPr id="0" name=""/>
        <dsp:cNvSpPr/>
      </dsp:nvSpPr>
      <dsp:spPr>
        <a:xfrm rot="5400000">
          <a:off x="-245635" y="3133582"/>
          <a:ext cx="1637567" cy="1146297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100" kern="1200" dirty="0"/>
        </a:p>
      </dsp:txBody>
      <dsp:txXfrm rot="-5400000">
        <a:off x="1" y="3461096"/>
        <a:ext cx="1146297" cy="491270"/>
      </dsp:txXfrm>
    </dsp:sp>
    <dsp:sp modelId="{9A8F0DD3-2C6E-4403-9CE1-BC69A1C61A31}">
      <dsp:nvSpPr>
        <dsp:cNvPr id="0" name=""/>
        <dsp:cNvSpPr/>
      </dsp:nvSpPr>
      <dsp:spPr>
        <a:xfrm rot="5400000">
          <a:off x="4155739" y="-121494"/>
          <a:ext cx="1064418" cy="708330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13360" tIns="19050" rIns="19050" bIns="19050" numCol="1" spcCol="1270" anchor="ctr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3000" kern="1200" dirty="0"/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3000" kern="1200" dirty="0"/>
        </a:p>
      </dsp:txBody>
      <dsp:txXfrm rot="-5400000">
        <a:off x="1146298" y="2939908"/>
        <a:ext cx="7031341" cy="96049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90F4AE-F633-4690-91E5-AD3E4A778826}">
      <dsp:nvSpPr>
        <dsp:cNvPr id="0" name=""/>
        <dsp:cNvSpPr/>
      </dsp:nvSpPr>
      <dsp:spPr>
        <a:xfrm rot="5400000">
          <a:off x="-202790" y="208686"/>
          <a:ext cx="1351938" cy="94635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600" kern="1200" dirty="0"/>
        </a:p>
      </dsp:txBody>
      <dsp:txXfrm rot="-5400000">
        <a:off x="1" y="479073"/>
        <a:ext cx="946356" cy="405582"/>
      </dsp:txXfrm>
    </dsp:sp>
    <dsp:sp modelId="{7179C6FF-07FB-4500-878A-2479E85DFD11}">
      <dsp:nvSpPr>
        <dsp:cNvPr id="0" name=""/>
        <dsp:cNvSpPr/>
      </dsp:nvSpPr>
      <dsp:spPr>
        <a:xfrm rot="5400000">
          <a:off x="4480038" y="-3527785"/>
          <a:ext cx="878759" cy="794612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0" marR="0" lvl="0" indent="0" algn="just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kumimoji="0" lang="ru-RU" sz="16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 ГБУ ДПО «МРИО» (ГБУ ДПО РМ «Центр непрерывного повышения профессионального мастерства педагогических работников – «Педагог 13.ру»)</a:t>
          </a:r>
          <a:endParaRPr lang="ru-RU" sz="1600" b="0" kern="1200" dirty="0">
            <a:latin typeface="Times New Roman" pitchFamily="18" charset="0"/>
            <a:cs typeface="Times New Roman" pitchFamily="18" charset="0"/>
          </a:endParaRPr>
        </a:p>
        <a:p>
          <a:pPr marL="0" marR="0" lvl="0" indent="0" algn="just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kumimoji="0" lang="ru-RU" sz="1600" b="0" i="0" u="none" strike="noStrike" kern="1200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rPr>
            <a:t> ФГБОУ ВО «МГПИ им. М. Е. </a:t>
          </a:r>
          <a:r>
            <a:rPr kumimoji="0" lang="ru-RU" sz="1600" b="0" i="0" u="none" strike="noStrike" kern="1200" cap="none" normalizeH="0" baseline="0" dirty="0" err="1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rPr>
            <a:t>Евсевьева</a:t>
          </a:r>
          <a:r>
            <a:rPr kumimoji="0" lang="ru-RU" sz="1600" b="0" i="0" u="none" strike="noStrike" kern="1200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rPr>
            <a:t>»</a:t>
          </a:r>
          <a:endParaRPr lang="ru-RU" sz="1600" b="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946357" y="48793"/>
        <a:ext cx="7903226" cy="792965"/>
      </dsp:txXfrm>
    </dsp:sp>
    <dsp:sp modelId="{08C7CD7D-637B-4FFB-A68F-CF39C02F1F01}">
      <dsp:nvSpPr>
        <dsp:cNvPr id="0" name=""/>
        <dsp:cNvSpPr/>
      </dsp:nvSpPr>
      <dsp:spPr>
        <a:xfrm rot="5400000">
          <a:off x="-202790" y="1422131"/>
          <a:ext cx="1351938" cy="94635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600" kern="1200" dirty="0"/>
        </a:p>
      </dsp:txBody>
      <dsp:txXfrm rot="-5400000">
        <a:off x="1" y="1692518"/>
        <a:ext cx="946356" cy="405582"/>
      </dsp:txXfrm>
    </dsp:sp>
    <dsp:sp modelId="{830F6078-1C77-4A56-99C3-4F93C99E1840}">
      <dsp:nvSpPr>
        <dsp:cNvPr id="0" name=""/>
        <dsp:cNvSpPr/>
      </dsp:nvSpPr>
      <dsp:spPr>
        <a:xfrm rot="5400000">
          <a:off x="4480038" y="-2314340"/>
          <a:ext cx="878759" cy="794612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0" lang="ru-RU" sz="1600" b="0" i="0" u="none" strike="noStrike" kern="1200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rPr>
            <a:t>Мордовский республиканский музей изобразительных искусств им. С. Д. </a:t>
          </a:r>
          <a:r>
            <a:rPr kumimoji="0" lang="ru-RU" sz="1600" b="0" i="0" u="none" strike="noStrike" kern="1200" cap="none" normalizeH="0" baseline="0" dirty="0" err="1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rPr>
            <a:t>Эрьзи</a:t>
          </a:r>
          <a:endParaRPr lang="ru-RU" sz="1600" kern="1200" dirty="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0" lang="ru-RU" sz="1600" b="0" i="0" u="none" strike="noStrike" kern="1200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rPr>
            <a:t>Республиканский краеведческий музей им. И.Д.Воронина</a:t>
          </a:r>
          <a:endParaRPr kumimoji="0" lang="ru-RU" sz="1600" b="0" i="0" u="none" strike="noStrike" kern="1200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endParaRP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0" lang="ru-RU" sz="1600" b="0" i="0" u="none" strike="noStrike" kern="1200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rPr>
            <a:t>Мемориальный музей военного и трудового подвига 1941-1945 гг.</a:t>
          </a:r>
          <a:endParaRPr kumimoji="0" lang="ru-RU" sz="1600" b="0" i="0" u="none" strike="noStrike" kern="1200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endParaRPr>
        </a:p>
      </dsp:txBody>
      <dsp:txXfrm rot="-5400000">
        <a:off x="946357" y="1262238"/>
        <a:ext cx="7903226" cy="792965"/>
      </dsp:txXfrm>
    </dsp:sp>
    <dsp:sp modelId="{24A55ABE-BDBA-4EE8-8CC2-08083280A099}">
      <dsp:nvSpPr>
        <dsp:cNvPr id="0" name=""/>
        <dsp:cNvSpPr/>
      </dsp:nvSpPr>
      <dsp:spPr>
        <a:xfrm rot="5400000">
          <a:off x="-202790" y="2635577"/>
          <a:ext cx="1351938" cy="94635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600" kern="1200" dirty="0"/>
        </a:p>
      </dsp:txBody>
      <dsp:txXfrm rot="-5400000">
        <a:off x="1" y="2905964"/>
        <a:ext cx="946356" cy="405582"/>
      </dsp:txXfrm>
    </dsp:sp>
    <dsp:sp modelId="{259C49E8-8537-42AF-8494-8D8202872615}">
      <dsp:nvSpPr>
        <dsp:cNvPr id="0" name=""/>
        <dsp:cNvSpPr/>
      </dsp:nvSpPr>
      <dsp:spPr>
        <a:xfrm rot="5400000">
          <a:off x="4480038" y="-1100895"/>
          <a:ext cx="878759" cy="794612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just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0" lang="ru-RU" sz="1600" b="0" i="0" u="none" strike="noStrike" kern="1200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rPr>
            <a:t>Государственным театром кукол РМ, городским детским центром театра и кино «Крошка» </a:t>
          </a:r>
          <a:endParaRPr lang="ru-RU" sz="1600" kern="1200" dirty="0"/>
        </a:p>
        <a:p>
          <a:pPr marL="171450" lvl="1" indent="-171450" algn="just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0" lang="ru-RU" sz="1600" b="0" i="0" u="none" strike="noStrike" kern="1200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rPr>
            <a:t>Музыкальным театром оперы и балета </a:t>
          </a:r>
          <a:r>
            <a:rPr kumimoji="0" lang="ru-RU" sz="1600" b="0" i="0" u="none" strike="noStrike" kern="1200" cap="none" normalizeH="0" baseline="0" dirty="0" err="1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rPr>
            <a:t>им.И.М.Яушева</a:t>
          </a:r>
          <a:r>
            <a:rPr kumimoji="0" lang="ru-RU" sz="1600" b="0" i="0" u="none" strike="noStrike" kern="1200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rPr>
            <a:t>, -МБУ ДПО «Детская музыкальная школа № 4 имени Л. </a:t>
          </a:r>
          <a:r>
            <a:rPr kumimoji="0" lang="ru-RU" sz="1600" b="0" i="0" u="none" strike="noStrike" kern="1200" cap="none" normalizeH="0" baseline="0" dirty="0" err="1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rPr>
            <a:t>Воинова</a:t>
          </a:r>
          <a:r>
            <a:rPr kumimoji="0" lang="ru-RU" sz="1600" b="0" i="0" u="none" strike="noStrike" kern="1200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rPr>
            <a:t>»</a:t>
          </a:r>
          <a:endParaRPr kumimoji="0" lang="ru-RU" sz="1600" b="0" i="0" u="none" strike="noStrike" kern="1200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endParaRPr>
        </a:p>
      </dsp:txBody>
      <dsp:txXfrm rot="-5400000">
        <a:off x="946357" y="2475683"/>
        <a:ext cx="7903226" cy="792965"/>
      </dsp:txXfrm>
    </dsp:sp>
    <dsp:sp modelId="{14A1D3DE-DCB6-494A-8542-218F7A34CAB9}">
      <dsp:nvSpPr>
        <dsp:cNvPr id="0" name=""/>
        <dsp:cNvSpPr/>
      </dsp:nvSpPr>
      <dsp:spPr>
        <a:xfrm rot="5400000">
          <a:off x="-202790" y="4074156"/>
          <a:ext cx="1351938" cy="94635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600" kern="1200" dirty="0"/>
        </a:p>
      </dsp:txBody>
      <dsp:txXfrm rot="-5400000">
        <a:off x="1" y="4344543"/>
        <a:ext cx="946356" cy="405582"/>
      </dsp:txXfrm>
    </dsp:sp>
    <dsp:sp modelId="{96678C11-6123-4180-A30E-F9A2D2C542AB}">
      <dsp:nvSpPr>
        <dsp:cNvPr id="0" name=""/>
        <dsp:cNvSpPr/>
      </dsp:nvSpPr>
      <dsp:spPr>
        <a:xfrm rot="5400000">
          <a:off x="4254904" y="321849"/>
          <a:ext cx="1329027" cy="794612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0" marR="0" lvl="0" indent="0" algn="just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Char char="••"/>
            <a:tabLst/>
          </a:pPr>
          <a:r>
            <a:rPr kumimoji="0" lang="ru-RU" sz="1600" b="0" i="0" u="none" strike="noStrike" kern="1200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rPr>
            <a:t>Поволжский центр национальных культур финно-угорских народов, </a:t>
          </a:r>
          <a:endParaRPr lang="ru-RU" kern="1200" dirty="0"/>
        </a:p>
        <a:p>
          <a:pPr marL="0" marR="0" lvl="0" indent="0" algn="just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Char char="••"/>
            <a:tabLst/>
          </a:pPr>
          <a:r>
            <a:rPr kumimoji="0" lang="ru-RU" sz="1600" b="0" i="0" u="none" strike="noStrike" kern="1200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rPr>
            <a:t>МУК «Централизованная городская библиотечная система для детей»  Детская библиотека №5 им. С.Я.Маршака, </a:t>
          </a:r>
          <a:endParaRPr lang="ru-RU" kern="1200" dirty="0"/>
        </a:p>
        <a:p>
          <a:pPr marL="0" marR="0" lvl="0" indent="0" algn="just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Char char="••"/>
            <a:tabLst/>
          </a:pPr>
          <a:r>
            <a:rPr kumimoji="0" lang="ru-RU" sz="1600" b="0" i="0" u="none" strike="noStrike" kern="1200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rPr>
            <a:t>Храм Казанской иконы Божией Матери г.о.Саранск,</a:t>
          </a:r>
          <a:endParaRPr lang="ru-RU" kern="1200" dirty="0"/>
        </a:p>
        <a:p>
          <a:pPr marL="0" marR="0" lvl="0" indent="0" algn="just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Char char="••"/>
            <a:tabLst/>
          </a:pPr>
          <a:r>
            <a:rPr kumimoji="0" lang="ru-RU" sz="16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 МБУК «Дом культуры «Луч» и др.</a:t>
          </a:r>
          <a:r>
            <a:rPr kumimoji="0" lang="ru-RU" sz="16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 </a:t>
          </a:r>
        </a:p>
        <a:p>
          <a:pPr>
            <a:spcBef>
              <a:spcPct val="0"/>
            </a:spcBef>
            <a:buChar char="••"/>
          </a:pPr>
          <a:endParaRPr lang="ru-RU" kern="1200" dirty="0"/>
        </a:p>
      </dsp:txBody>
      <dsp:txXfrm rot="-5400000">
        <a:off x="946356" y="3695275"/>
        <a:ext cx="7881245" cy="119927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C2CDAF-AC33-473C-BFD0-9C3B1FF93FA1}">
      <dsp:nvSpPr>
        <dsp:cNvPr id="0" name=""/>
        <dsp:cNvSpPr/>
      </dsp:nvSpPr>
      <dsp:spPr>
        <a:xfrm rot="5400000">
          <a:off x="-169068" y="169670"/>
          <a:ext cx="1127124" cy="78898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 dirty="0"/>
        </a:p>
      </dsp:txBody>
      <dsp:txXfrm rot="-5400000">
        <a:off x="1" y="395096"/>
        <a:ext cx="788987" cy="338137"/>
      </dsp:txXfrm>
    </dsp:sp>
    <dsp:sp modelId="{C0556AB9-508E-4F00-BDB1-02B0C6AEF3F4}">
      <dsp:nvSpPr>
        <dsp:cNvPr id="0" name=""/>
        <dsp:cNvSpPr/>
      </dsp:nvSpPr>
      <dsp:spPr>
        <a:xfrm rot="5400000">
          <a:off x="3379120" y="-2619624"/>
          <a:ext cx="732631" cy="600342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ООД, беседы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Чтение художественной литературы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743722" y="51538"/>
        <a:ext cx="5967664" cy="661103"/>
      </dsp:txXfrm>
    </dsp:sp>
    <dsp:sp modelId="{649B3012-BCF9-45D5-9ABC-1775BDACD126}">
      <dsp:nvSpPr>
        <dsp:cNvPr id="0" name=""/>
        <dsp:cNvSpPr/>
      </dsp:nvSpPr>
      <dsp:spPr>
        <a:xfrm rot="5400000">
          <a:off x="-169068" y="1148227"/>
          <a:ext cx="1127124" cy="78898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 dirty="0"/>
        </a:p>
      </dsp:txBody>
      <dsp:txXfrm rot="-5400000">
        <a:off x="1" y="1373653"/>
        <a:ext cx="788987" cy="338137"/>
      </dsp:txXfrm>
    </dsp:sp>
    <dsp:sp modelId="{149D2DC0-8F17-45DA-97E3-A23B163BBDE9}">
      <dsp:nvSpPr>
        <dsp:cNvPr id="0" name=""/>
        <dsp:cNvSpPr/>
      </dsp:nvSpPr>
      <dsp:spPr>
        <a:xfrm rot="5400000">
          <a:off x="3415801" y="-1639477"/>
          <a:ext cx="732631" cy="600342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b="0" kern="1200" dirty="0" smtClean="0">
              <a:latin typeface="Times New Roman" pitchFamily="18" charset="0"/>
              <a:cs typeface="Times New Roman" pitchFamily="18" charset="0"/>
            </a:rPr>
            <a:t>Продуктивная деятельность</a:t>
          </a:r>
          <a:endParaRPr lang="ru-RU" sz="2100" b="0" kern="1200" dirty="0">
            <a:latin typeface="Times New Roman" pitchFamily="18" charset="0"/>
            <a:cs typeface="Times New Roman" pitchFamily="18" charset="0"/>
          </a:endParaRP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b="0" kern="1200" dirty="0" smtClean="0">
              <a:latin typeface="Times New Roman" pitchFamily="18" charset="0"/>
              <a:cs typeface="Times New Roman" pitchFamily="18" charset="0"/>
            </a:rPr>
            <a:t>Дидактические игры, подвижные и</a:t>
          </a:r>
          <a:r>
            <a:rPr lang="ru-RU" sz="2100" kern="1200" dirty="0" smtClean="0"/>
            <a:t>гры</a:t>
          </a:r>
          <a:endParaRPr lang="ru-RU" sz="2100" kern="1200" dirty="0"/>
        </a:p>
      </dsp:txBody>
      <dsp:txXfrm rot="-5400000">
        <a:off x="780403" y="1031685"/>
        <a:ext cx="5967664" cy="661103"/>
      </dsp:txXfrm>
    </dsp:sp>
    <dsp:sp modelId="{99BAEF2C-13B9-49D5-8AC4-E69D9A3006AB}">
      <dsp:nvSpPr>
        <dsp:cNvPr id="0" name=""/>
        <dsp:cNvSpPr/>
      </dsp:nvSpPr>
      <dsp:spPr>
        <a:xfrm rot="5400000">
          <a:off x="-169068" y="2126784"/>
          <a:ext cx="1127124" cy="78898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 dirty="0"/>
        </a:p>
      </dsp:txBody>
      <dsp:txXfrm rot="-5400000">
        <a:off x="1" y="2352210"/>
        <a:ext cx="788987" cy="338137"/>
      </dsp:txXfrm>
    </dsp:sp>
    <dsp:sp modelId="{EDF9CBAB-FCCD-418D-B0D4-B7B04F263C82}">
      <dsp:nvSpPr>
        <dsp:cNvPr id="0" name=""/>
        <dsp:cNvSpPr/>
      </dsp:nvSpPr>
      <dsp:spPr>
        <a:xfrm rot="5400000">
          <a:off x="3424386" y="-677682"/>
          <a:ext cx="732631" cy="600342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kern="1200" dirty="0" smtClean="0">
              <a:latin typeface="Times New Roman" pitchFamily="18" charset="0"/>
              <a:cs typeface="Times New Roman" pitchFamily="18" charset="0"/>
            </a:rPr>
            <a:t>Выставки, конкурсы</a:t>
          </a:r>
          <a:endParaRPr lang="ru-RU" sz="2100" kern="1200" dirty="0">
            <a:latin typeface="Times New Roman" pitchFamily="18" charset="0"/>
            <a:cs typeface="Times New Roman" pitchFamily="18" charset="0"/>
          </a:endParaRP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kern="1200" dirty="0" smtClean="0">
              <a:latin typeface="Times New Roman" pitchFamily="18" charset="0"/>
              <a:cs typeface="Times New Roman" pitchFamily="18" charset="0"/>
            </a:rPr>
            <a:t>Праздники и развлечения</a:t>
          </a:r>
          <a:endParaRPr lang="ru-RU" sz="21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788988" y="1993480"/>
        <a:ext cx="5967664" cy="661103"/>
      </dsp:txXfrm>
    </dsp:sp>
    <dsp:sp modelId="{F2208CF3-30D6-4C06-864D-280A29ACFB5A}">
      <dsp:nvSpPr>
        <dsp:cNvPr id="0" name=""/>
        <dsp:cNvSpPr/>
      </dsp:nvSpPr>
      <dsp:spPr>
        <a:xfrm rot="5400000">
          <a:off x="-169068" y="3105342"/>
          <a:ext cx="1127124" cy="78898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 dirty="0"/>
        </a:p>
      </dsp:txBody>
      <dsp:txXfrm rot="-5400000">
        <a:off x="1" y="3330768"/>
        <a:ext cx="788987" cy="338137"/>
      </dsp:txXfrm>
    </dsp:sp>
    <dsp:sp modelId="{E38EE3CA-CE4F-48F2-B231-08F5676101EE}">
      <dsp:nvSpPr>
        <dsp:cNvPr id="0" name=""/>
        <dsp:cNvSpPr/>
      </dsp:nvSpPr>
      <dsp:spPr>
        <a:xfrm rot="5400000">
          <a:off x="3424386" y="332707"/>
          <a:ext cx="732631" cy="600342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Дополнительное образование</a:t>
          </a:r>
          <a:endParaRPr lang="ru-RU" sz="24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788988" y="3003869"/>
        <a:ext cx="5967664" cy="66110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55D1F5-CDEF-4518-85BE-E72E5669D9B4}">
      <dsp:nvSpPr>
        <dsp:cNvPr id="0" name=""/>
        <dsp:cNvSpPr/>
      </dsp:nvSpPr>
      <dsp:spPr>
        <a:xfrm>
          <a:off x="0" y="589718"/>
          <a:ext cx="7200800" cy="25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2E0D52-E407-4E6F-B406-94EA0CC5004C}">
      <dsp:nvSpPr>
        <dsp:cNvPr id="0" name=""/>
        <dsp:cNvSpPr/>
      </dsp:nvSpPr>
      <dsp:spPr>
        <a:xfrm>
          <a:off x="360040" y="155627"/>
          <a:ext cx="6249840" cy="58169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21" tIns="0" rIns="190521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Консультации, педагогические советы, семинары, семинары-практикумы, мастер-классы</a:t>
          </a:r>
          <a:endParaRPr lang="ru-RU" sz="1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388436" y="184023"/>
        <a:ext cx="6193048" cy="524899"/>
      </dsp:txXfrm>
    </dsp:sp>
    <dsp:sp modelId="{4755500E-A4B2-4EE1-80DC-145C1A575D4F}">
      <dsp:nvSpPr>
        <dsp:cNvPr id="0" name=""/>
        <dsp:cNvSpPr/>
      </dsp:nvSpPr>
      <dsp:spPr>
        <a:xfrm>
          <a:off x="0" y="1150990"/>
          <a:ext cx="7200800" cy="25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8FD22E-71C8-4495-8B4E-CC9D8AD25259}">
      <dsp:nvSpPr>
        <dsp:cNvPr id="0" name=""/>
        <dsp:cNvSpPr/>
      </dsp:nvSpPr>
      <dsp:spPr>
        <a:xfrm>
          <a:off x="327308" y="912610"/>
          <a:ext cx="6343897" cy="40287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21" tIns="0" rIns="190521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Коллективные просмотры ООД</a:t>
          </a:r>
          <a:endParaRPr lang="ru-RU" sz="1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346975" y="932277"/>
        <a:ext cx="6304563" cy="363537"/>
      </dsp:txXfrm>
    </dsp:sp>
    <dsp:sp modelId="{EF72381A-2290-47F8-8BB7-5E80BEB68A19}">
      <dsp:nvSpPr>
        <dsp:cNvPr id="0" name=""/>
        <dsp:cNvSpPr/>
      </dsp:nvSpPr>
      <dsp:spPr>
        <a:xfrm>
          <a:off x="0" y="1785866"/>
          <a:ext cx="7200800" cy="25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4573A2-5F7B-4B22-8AA9-72F492781A75}">
      <dsp:nvSpPr>
        <dsp:cNvPr id="0" name=""/>
        <dsp:cNvSpPr/>
      </dsp:nvSpPr>
      <dsp:spPr>
        <a:xfrm>
          <a:off x="360040" y="1456990"/>
          <a:ext cx="6307857" cy="47647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21" tIns="0" rIns="190521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Проектная деятельность</a:t>
          </a:r>
          <a:endParaRPr lang="ru-RU" sz="1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383300" y="1480250"/>
        <a:ext cx="6261337" cy="429956"/>
      </dsp:txXfrm>
    </dsp:sp>
    <dsp:sp modelId="{7A2BFA81-BF48-455E-948F-ABC0ECDBD65C}">
      <dsp:nvSpPr>
        <dsp:cNvPr id="0" name=""/>
        <dsp:cNvSpPr/>
      </dsp:nvSpPr>
      <dsp:spPr>
        <a:xfrm>
          <a:off x="0" y="2773648"/>
          <a:ext cx="7200800" cy="25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B7C2CB-E91D-4AC8-A356-CDAC13495023}">
      <dsp:nvSpPr>
        <dsp:cNvPr id="0" name=""/>
        <dsp:cNvSpPr/>
      </dsp:nvSpPr>
      <dsp:spPr>
        <a:xfrm>
          <a:off x="359688" y="2091866"/>
          <a:ext cx="6390224" cy="82938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21" tIns="0" rIns="190521" bIns="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Участие в работе межрегиональных, республиканских и городских мероприятий в рамках инновационного направления</a:t>
          </a: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.</a:t>
          </a:r>
        </a:p>
      </dsp:txBody>
      <dsp:txXfrm>
        <a:off x="400175" y="2132353"/>
        <a:ext cx="6309250" cy="748408"/>
      </dsp:txXfrm>
    </dsp:sp>
    <dsp:sp modelId="{86471B18-325C-4C84-99DD-DDE5550751EE}">
      <dsp:nvSpPr>
        <dsp:cNvPr id="0" name=""/>
        <dsp:cNvSpPr/>
      </dsp:nvSpPr>
      <dsp:spPr>
        <a:xfrm>
          <a:off x="0" y="3552812"/>
          <a:ext cx="7200800" cy="25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2A0E1A-3BF0-44A6-B9D6-D33FC35F1FA0}">
      <dsp:nvSpPr>
        <dsp:cNvPr id="0" name=""/>
        <dsp:cNvSpPr/>
      </dsp:nvSpPr>
      <dsp:spPr>
        <a:xfrm>
          <a:off x="359688" y="3079648"/>
          <a:ext cx="6186633" cy="62076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21" tIns="0" rIns="190521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Участие в смотрах-конкурсах</a:t>
          </a:r>
          <a:endParaRPr lang="ru-RU" sz="1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389991" y="3109951"/>
        <a:ext cx="6126027" cy="56015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B8123D-E77C-48BF-861C-76BC9B4ADBE9}">
      <dsp:nvSpPr>
        <dsp:cNvPr id="0" name=""/>
        <dsp:cNvSpPr/>
      </dsp:nvSpPr>
      <dsp:spPr>
        <a:xfrm>
          <a:off x="2571" y="773290"/>
          <a:ext cx="2507456" cy="100298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0" tIns="182880" rIns="320040" bIns="182880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500" kern="1200"/>
        </a:p>
      </dsp:txBody>
      <dsp:txXfrm>
        <a:off x="2571" y="773290"/>
        <a:ext cx="2507456" cy="1002982"/>
      </dsp:txXfrm>
    </dsp:sp>
    <dsp:sp modelId="{0C912497-6141-47E1-A690-F071C94DFBC5}">
      <dsp:nvSpPr>
        <dsp:cNvPr id="0" name=""/>
        <dsp:cNvSpPr/>
      </dsp:nvSpPr>
      <dsp:spPr>
        <a:xfrm>
          <a:off x="2571" y="1776272"/>
          <a:ext cx="2507456" cy="19764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0030" tIns="240030" rIns="320040" bIns="360045" numCol="1" spcCol="1270" anchor="t" anchorCtr="0">
          <a:noAutofit/>
        </a:bodyPr>
        <a:lstStyle/>
        <a:p>
          <a:pPr marL="285750" lvl="1" indent="-285750" algn="l" defTabSz="2000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4500" kern="1200"/>
        </a:p>
        <a:p>
          <a:pPr marL="285750" lvl="1" indent="-285750" algn="l" defTabSz="2000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4500" kern="1200"/>
        </a:p>
      </dsp:txBody>
      <dsp:txXfrm>
        <a:off x="2571" y="1776272"/>
        <a:ext cx="2507456" cy="1976400"/>
      </dsp:txXfrm>
    </dsp:sp>
    <dsp:sp modelId="{6A14597C-33E7-4802-882B-DDAB2A1FD652}">
      <dsp:nvSpPr>
        <dsp:cNvPr id="0" name=""/>
        <dsp:cNvSpPr/>
      </dsp:nvSpPr>
      <dsp:spPr>
        <a:xfrm>
          <a:off x="2861071" y="773290"/>
          <a:ext cx="2507456" cy="100298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0" tIns="182880" rIns="320040" bIns="182880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500" kern="1200"/>
        </a:p>
      </dsp:txBody>
      <dsp:txXfrm>
        <a:off x="2861071" y="773290"/>
        <a:ext cx="2507456" cy="1002982"/>
      </dsp:txXfrm>
    </dsp:sp>
    <dsp:sp modelId="{493B7D84-D481-418D-A50A-BE65BB87F230}">
      <dsp:nvSpPr>
        <dsp:cNvPr id="0" name=""/>
        <dsp:cNvSpPr/>
      </dsp:nvSpPr>
      <dsp:spPr>
        <a:xfrm>
          <a:off x="2861071" y="1776272"/>
          <a:ext cx="2507456" cy="19764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0030" tIns="240030" rIns="320040" bIns="360045" numCol="1" spcCol="1270" anchor="t" anchorCtr="0">
          <a:noAutofit/>
        </a:bodyPr>
        <a:lstStyle/>
        <a:p>
          <a:pPr marL="285750" lvl="1" indent="-285750" algn="l" defTabSz="2000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4500" kern="1200"/>
        </a:p>
        <a:p>
          <a:pPr marL="285750" lvl="1" indent="-285750" algn="l" defTabSz="2000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4500" kern="1200"/>
        </a:p>
      </dsp:txBody>
      <dsp:txXfrm>
        <a:off x="2861071" y="1776272"/>
        <a:ext cx="2507456" cy="1976400"/>
      </dsp:txXfrm>
    </dsp:sp>
    <dsp:sp modelId="{27897B34-37B4-44DA-A68B-61B71D7D8F9E}">
      <dsp:nvSpPr>
        <dsp:cNvPr id="0" name=""/>
        <dsp:cNvSpPr/>
      </dsp:nvSpPr>
      <dsp:spPr>
        <a:xfrm>
          <a:off x="5719571" y="773290"/>
          <a:ext cx="2507456" cy="100298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0" tIns="182880" rIns="320040" bIns="182880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500" kern="1200"/>
        </a:p>
      </dsp:txBody>
      <dsp:txXfrm>
        <a:off x="5719571" y="773290"/>
        <a:ext cx="2507456" cy="1002982"/>
      </dsp:txXfrm>
    </dsp:sp>
    <dsp:sp modelId="{544E7A80-AA2D-4170-B4E1-04F142C4A81E}">
      <dsp:nvSpPr>
        <dsp:cNvPr id="0" name=""/>
        <dsp:cNvSpPr/>
      </dsp:nvSpPr>
      <dsp:spPr>
        <a:xfrm>
          <a:off x="5719571" y="1776272"/>
          <a:ext cx="2507456" cy="19764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0030" tIns="240030" rIns="320040" bIns="360045" numCol="1" spcCol="1270" anchor="t" anchorCtr="0">
          <a:noAutofit/>
        </a:bodyPr>
        <a:lstStyle/>
        <a:p>
          <a:pPr marL="285750" lvl="1" indent="-285750" algn="l" defTabSz="2000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4500" kern="1200"/>
        </a:p>
        <a:p>
          <a:pPr marL="285750" lvl="1" indent="-285750" algn="l" defTabSz="2000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4500" kern="1200"/>
        </a:p>
      </dsp:txBody>
      <dsp:txXfrm>
        <a:off x="5719571" y="1776272"/>
        <a:ext cx="2507456" cy="19764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2486AE-0976-4D30-BD72-A6C4677CD347}">
      <dsp:nvSpPr>
        <dsp:cNvPr id="0" name=""/>
        <dsp:cNvSpPr/>
      </dsp:nvSpPr>
      <dsp:spPr>
        <a:xfrm>
          <a:off x="3371403" y="736"/>
          <a:ext cx="1486792" cy="9664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/>
        </a:p>
      </dsp:txBody>
      <dsp:txXfrm>
        <a:off x="3418579" y="47912"/>
        <a:ext cx="1392440" cy="872063"/>
      </dsp:txXfrm>
    </dsp:sp>
    <dsp:sp modelId="{30EB2CE2-3F5D-44A2-8511-90BE87625B8B}">
      <dsp:nvSpPr>
        <dsp:cNvPr id="0" name=""/>
        <dsp:cNvSpPr/>
      </dsp:nvSpPr>
      <dsp:spPr>
        <a:xfrm>
          <a:off x="2183365" y="483943"/>
          <a:ext cx="3862868" cy="3862868"/>
        </a:xfrm>
        <a:custGeom>
          <a:avLst/>
          <a:gdLst/>
          <a:ahLst/>
          <a:cxnLst/>
          <a:rect l="0" t="0" r="0" b="0"/>
          <a:pathLst>
            <a:path>
              <a:moveTo>
                <a:pt x="2685052" y="153092"/>
              </a:moveTo>
              <a:arcTo wR="1931434" hR="1931434" stAng="17577964" swAng="1962280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BAA092-A201-4CFA-942A-F721BE99F521}">
      <dsp:nvSpPr>
        <dsp:cNvPr id="0" name=""/>
        <dsp:cNvSpPr/>
      </dsp:nvSpPr>
      <dsp:spPr>
        <a:xfrm>
          <a:off x="5208306" y="1335324"/>
          <a:ext cx="1486792" cy="9664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/>
        </a:p>
      </dsp:txBody>
      <dsp:txXfrm>
        <a:off x="5255482" y="1382500"/>
        <a:ext cx="1392440" cy="872063"/>
      </dsp:txXfrm>
    </dsp:sp>
    <dsp:sp modelId="{59EDBED1-12E9-4041-85E2-B74E5B9444F6}">
      <dsp:nvSpPr>
        <dsp:cNvPr id="0" name=""/>
        <dsp:cNvSpPr/>
      </dsp:nvSpPr>
      <dsp:spPr>
        <a:xfrm>
          <a:off x="2183365" y="483943"/>
          <a:ext cx="3862868" cy="3862868"/>
        </a:xfrm>
        <a:custGeom>
          <a:avLst/>
          <a:gdLst/>
          <a:ahLst/>
          <a:cxnLst/>
          <a:rect l="0" t="0" r="0" b="0"/>
          <a:pathLst>
            <a:path>
              <a:moveTo>
                <a:pt x="3860210" y="1830145"/>
              </a:moveTo>
              <a:arcTo wR="1931434" hR="1931434" stAng="21419634" swAng="2196873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AE7FE5-51A1-4949-88B4-07E20858D069}">
      <dsp:nvSpPr>
        <dsp:cNvPr id="0" name=""/>
        <dsp:cNvSpPr/>
      </dsp:nvSpPr>
      <dsp:spPr>
        <a:xfrm>
          <a:off x="4506671" y="3494733"/>
          <a:ext cx="1486792" cy="9664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/>
        </a:p>
      </dsp:txBody>
      <dsp:txXfrm>
        <a:off x="4553847" y="3541909"/>
        <a:ext cx="1392440" cy="872063"/>
      </dsp:txXfrm>
    </dsp:sp>
    <dsp:sp modelId="{D47F0702-BE75-476F-8B2D-6E3F019621BA}">
      <dsp:nvSpPr>
        <dsp:cNvPr id="0" name=""/>
        <dsp:cNvSpPr/>
      </dsp:nvSpPr>
      <dsp:spPr>
        <a:xfrm>
          <a:off x="2183365" y="483943"/>
          <a:ext cx="3862868" cy="3862868"/>
        </a:xfrm>
        <a:custGeom>
          <a:avLst/>
          <a:gdLst/>
          <a:ahLst/>
          <a:cxnLst/>
          <a:rect l="0" t="0" r="0" b="0"/>
          <a:pathLst>
            <a:path>
              <a:moveTo>
                <a:pt x="2315628" y="3824271"/>
              </a:moveTo>
              <a:arcTo wR="1931434" hR="1931434" stAng="4711583" swAng="1376834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EA36A9-D904-49DB-B03E-1359E1D4BB75}">
      <dsp:nvSpPr>
        <dsp:cNvPr id="0" name=""/>
        <dsp:cNvSpPr/>
      </dsp:nvSpPr>
      <dsp:spPr>
        <a:xfrm>
          <a:off x="2236135" y="3494733"/>
          <a:ext cx="1486792" cy="9664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/>
        </a:p>
      </dsp:txBody>
      <dsp:txXfrm>
        <a:off x="2283311" y="3541909"/>
        <a:ext cx="1392440" cy="872063"/>
      </dsp:txXfrm>
    </dsp:sp>
    <dsp:sp modelId="{F97DB003-789F-4213-8920-AE30A1DA1C17}">
      <dsp:nvSpPr>
        <dsp:cNvPr id="0" name=""/>
        <dsp:cNvSpPr/>
      </dsp:nvSpPr>
      <dsp:spPr>
        <a:xfrm>
          <a:off x="2183365" y="483943"/>
          <a:ext cx="3862868" cy="3862868"/>
        </a:xfrm>
        <a:custGeom>
          <a:avLst/>
          <a:gdLst/>
          <a:ahLst/>
          <a:cxnLst/>
          <a:rect l="0" t="0" r="0" b="0"/>
          <a:pathLst>
            <a:path>
              <a:moveTo>
                <a:pt x="322859" y="3000510"/>
              </a:moveTo>
              <a:arcTo wR="1931434" hR="1931434" stAng="8783493" swAng="2196873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5A1046-DBA4-4C2B-8F97-C95B0DA98199}">
      <dsp:nvSpPr>
        <dsp:cNvPr id="0" name=""/>
        <dsp:cNvSpPr/>
      </dsp:nvSpPr>
      <dsp:spPr>
        <a:xfrm>
          <a:off x="1534500" y="1335324"/>
          <a:ext cx="1486792" cy="9664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/>
        </a:p>
      </dsp:txBody>
      <dsp:txXfrm>
        <a:off x="1581676" y="1382500"/>
        <a:ext cx="1392440" cy="872063"/>
      </dsp:txXfrm>
    </dsp:sp>
    <dsp:sp modelId="{D26822DA-CF59-4290-93E1-8C0EFCA8B338}">
      <dsp:nvSpPr>
        <dsp:cNvPr id="0" name=""/>
        <dsp:cNvSpPr/>
      </dsp:nvSpPr>
      <dsp:spPr>
        <a:xfrm>
          <a:off x="2183365" y="483943"/>
          <a:ext cx="3862868" cy="3862868"/>
        </a:xfrm>
        <a:custGeom>
          <a:avLst/>
          <a:gdLst/>
          <a:ahLst/>
          <a:cxnLst/>
          <a:rect l="0" t="0" r="0" b="0"/>
          <a:pathLst>
            <a:path>
              <a:moveTo>
                <a:pt x="336435" y="842205"/>
              </a:moveTo>
              <a:arcTo wR="1931434" hR="1931434" stAng="12859756" swAng="1962280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E84E2C-D194-455E-BE9B-B4801C686826}">
      <dsp:nvSpPr>
        <dsp:cNvPr id="0" name=""/>
        <dsp:cNvSpPr/>
      </dsp:nvSpPr>
      <dsp:spPr>
        <a:xfrm rot="16200000">
          <a:off x="770141" y="-770141"/>
          <a:ext cx="2564172" cy="4104456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-Игровые технологии</a:t>
          </a: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kern="1200" dirty="0" smtClean="0">
            <a:latin typeface="Times New Roman" pitchFamily="18" charset="0"/>
            <a:cs typeface="Times New Roman" pitchFamily="18" charset="0"/>
          </a:endParaRP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-Метод проектов</a:t>
          </a: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kern="1200" dirty="0" smtClean="0">
            <a:latin typeface="Times New Roman" pitchFamily="18" charset="0"/>
            <a:cs typeface="Times New Roman" pitchFamily="18" charset="0"/>
          </a:endParaRP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-</a:t>
          </a:r>
          <a:r>
            <a:rPr lang="ru-RU" sz="1800" b="1" kern="1200" dirty="0" err="1" smtClean="0">
              <a:latin typeface="Times New Roman" pitchFamily="18" charset="0"/>
              <a:cs typeface="Times New Roman" pitchFamily="18" charset="0"/>
            </a:rPr>
            <a:t>Здоровьесберегающие</a:t>
          </a: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 технологии</a:t>
          </a:r>
          <a:endParaRPr lang="ru-RU" sz="1800" b="1" kern="1200" dirty="0">
            <a:latin typeface="Times New Roman" pitchFamily="18" charset="0"/>
            <a:cs typeface="Times New Roman" pitchFamily="18" charset="0"/>
          </a:endParaRPr>
        </a:p>
      </dsp:txBody>
      <dsp:txXfrm rot="5400000">
        <a:off x="0" y="0"/>
        <a:ext cx="4104456" cy="1923129"/>
      </dsp:txXfrm>
    </dsp:sp>
    <dsp:sp modelId="{5801C0CB-D6A5-4BE5-8E40-19C98520C8B5}">
      <dsp:nvSpPr>
        <dsp:cNvPr id="0" name=""/>
        <dsp:cNvSpPr/>
      </dsp:nvSpPr>
      <dsp:spPr>
        <a:xfrm>
          <a:off x="4104456" y="0"/>
          <a:ext cx="4104456" cy="2564172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-Личностно-ориентированные технологии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kern="1200" dirty="0" smtClean="0">
            <a:latin typeface="Times New Roman" pitchFamily="18" charset="0"/>
            <a:cs typeface="Times New Roman" pitchFamily="18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-Технология музейной педагогики</a:t>
          </a:r>
          <a:endParaRPr lang="ru-RU" sz="1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4104456" y="0"/>
        <a:ext cx="4104456" cy="1923129"/>
      </dsp:txXfrm>
    </dsp:sp>
    <dsp:sp modelId="{D85AB020-C7F0-48E8-B56E-2C0F8996910C}">
      <dsp:nvSpPr>
        <dsp:cNvPr id="0" name=""/>
        <dsp:cNvSpPr/>
      </dsp:nvSpPr>
      <dsp:spPr>
        <a:xfrm rot="10800000">
          <a:off x="0" y="2564172"/>
          <a:ext cx="4104456" cy="2564172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-Технологии ТРИЗ</a:t>
          </a: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-Технология проблемного обучения</a:t>
          </a: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-Развивающие технологии</a:t>
          </a:r>
          <a:endParaRPr lang="ru-RU" sz="1800" b="1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0" y="3205215"/>
        <a:ext cx="4104456" cy="1923129"/>
      </dsp:txXfrm>
    </dsp:sp>
    <dsp:sp modelId="{A8CF0392-9D67-419E-9680-5A029C47170F}">
      <dsp:nvSpPr>
        <dsp:cNvPr id="0" name=""/>
        <dsp:cNvSpPr/>
      </dsp:nvSpPr>
      <dsp:spPr>
        <a:xfrm rot="5400000">
          <a:off x="4874597" y="1794030"/>
          <a:ext cx="2564172" cy="4104456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-Информационно-коммуникационные технологии</a:t>
          </a: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-Технология предметно-развивающей среды</a:t>
          </a:r>
          <a:endParaRPr lang="ru-RU" sz="1800" b="1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4104456" y="3205214"/>
        <a:ext cx="4104456" cy="1923129"/>
      </dsp:txXfrm>
    </dsp:sp>
    <dsp:sp modelId="{1DE755DC-180E-4794-A1D5-19355041FCE0}">
      <dsp:nvSpPr>
        <dsp:cNvPr id="0" name=""/>
        <dsp:cNvSpPr/>
      </dsp:nvSpPr>
      <dsp:spPr>
        <a:xfrm>
          <a:off x="1944211" y="1872210"/>
          <a:ext cx="4320489" cy="1383922"/>
        </a:xfrm>
        <a:prstGeom prst="round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imes New Roman" pitchFamily="18" charset="0"/>
              <a:cs typeface="Times New Roman" pitchFamily="18" charset="0"/>
            </a:rPr>
            <a:t>Образовательные технологии</a:t>
          </a:r>
          <a:endParaRPr lang="ru-RU" sz="2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011769" y="1939768"/>
        <a:ext cx="4185373" cy="124880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AF0DF2-88F3-4CCB-A15D-C3B8CB3DF8EC}">
      <dsp:nvSpPr>
        <dsp:cNvPr id="0" name=""/>
        <dsp:cNvSpPr/>
      </dsp:nvSpPr>
      <dsp:spPr>
        <a:xfrm rot="5400000">
          <a:off x="-245635" y="246082"/>
          <a:ext cx="1637567" cy="114629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100" kern="1200"/>
        </a:p>
      </dsp:txBody>
      <dsp:txXfrm rot="-5400000">
        <a:off x="1" y="573596"/>
        <a:ext cx="1146297" cy="491270"/>
      </dsp:txXfrm>
    </dsp:sp>
    <dsp:sp modelId="{095D3D5D-DBD9-4893-97DF-D96041A7C3E6}">
      <dsp:nvSpPr>
        <dsp:cNvPr id="0" name=""/>
        <dsp:cNvSpPr/>
      </dsp:nvSpPr>
      <dsp:spPr>
        <a:xfrm rot="5400000">
          <a:off x="4155739" y="-3008994"/>
          <a:ext cx="1064418" cy="708330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19050" rIns="19050" bIns="19050" numCol="1" spcCol="1270" anchor="ctr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3000" kern="1200"/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3000" kern="1200"/>
        </a:p>
      </dsp:txBody>
      <dsp:txXfrm rot="-5400000">
        <a:off x="1146298" y="52408"/>
        <a:ext cx="7031341" cy="960496"/>
      </dsp:txXfrm>
    </dsp:sp>
    <dsp:sp modelId="{E9665637-1F43-4E20-BE2B-F6DF38894F3C}">
      <dsp:nvSpPr>
        <dsp:cNvPr id="0" name=""/>
        <dsp:cNvSpPr/>
      </dsp:nvSpPr>
      <dsp:spPr>
        <a:xfrm rot="5400000">
          <a:off x="-245635" y="1689832"/>
          <a:ext cx="1637567" cy="114629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100" kern="1200"/>
        </a:p>
      </dsp:txBody>
      <dsp:txXfrm rot="-5400000">
        <a:off x="1" y="2017346"/>
        <a:ext cx="1146297" cy="491270"/>
      </dsp:txXfrm>
    </dsp:sp>
    <dsp:sp modelId="{FF4A973E-BFFC-4E9F-AD13-724B6DB7530E}">
      <dsp:nvSpPr>
        <dsp:cNvPr id="0" name=""/>
        <dsp:cNvSpPr/>
      </dsp:nvSpPr>
      <dsp:spPr>
        <a:xfrm rot="5400000">
          <a:off x="4155739" y="-1565244"/>
          <a:ext cx="1064418" cy="708330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19050" rIns="19050" bIns="19050" numCol="1" spcCol="1270" anchor="ctr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3000" kern="1200"/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3000" kern="1200"/>
        </a:p>
      </dsp:txBody>
      <dsp:txXfrm rot="-5400000">
        <a:off x="1146298" y="1496158"/>
        <a:ext cx="7031341" cy="960496"/>
      </dsp:txXfrm>
    </dsp:sp>
    <dsp:sp modelId="{1DC8B29C-0D37-4F27-941E-E1DDFF4F8863}">
      <dsp:nvSpPr>
        <dsp:cNvPr id="0" name=""/>
        <dsp:cNvSpPr/>
      </dsp:nvSpPr>
      <dsp:spPr>
        <a:xfrm rot="5400000">
          <a:off x="-245635" y="3133582"/>
          <a:ext cx="1637567" cy="114629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100" kern="1200"/>
        </a:p>
      </dsp:txBody>
      <dsp:txXfrm rot="-5400000">
        <a:off x="1" y="3461096"/>
        <a:ext cx="1146297" cy="491270"/>
      </dsp:txXfrm>
    </dsp:sp>
    <dsp:sp modelId="{2046665F-47D5-4CC3-8997-112BD534481E}">
      <dsp:nvSpPr>
        <dsp:cNvPr id="0" name=""/>
        <dsp:cNvSpPr/>
      </dsp:nvSpPr>
      <dsp:spPr>
        <a:xfrm rot="5400000">
          <a:off x="4155739" y="-121494"/>
          <a:ext cx="1064418" cy="708330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19050" rIns="19050" bIns="19050" numCol="1" spcCol="1270" anchor="ctr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3000" kern="1200"/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3000" kern="1200"/>
        </a:p>
      </dsp:txBody>
      <dsp:txXfrm rot="-5400000">
        <a:off x="1146298" y="2939908"/>
        <a:ext cx="7031341" cy="96049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55D1F5-CDEF-4518-85BE-E72E5669D9B4}">
      <dsp:nvSpPr>
        <dsp:cNvPr id="0" name=""/>
        <dsp:cNvSpPr/>
      </dsp:nvSpPr>
      <dsp:spPr>
        <a:xfrm>
          <a:off x="0" y="241189"/>
          <a:ext cx="8136904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2E0D52-E407-4E6F-B406-94EA0CC5004C}">
      <dsp:nvSpPr>
        <dsp:cNvPr id="0" name=""/>
        <dsp:cNvSpPr/>
      </dsp:nvSpPr>
      <dsp:spPr>
        <a:xfrm>
          <a:off x="406845" y="64069"/>
          <a:ext cx="5612787" cy="354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289" tIns="0" rIns="215289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Анкетирование, опросы</a:t>
          </a:r>
          <a:endParaRPr lang="ru-RU" sz="1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424138" y="81362"/>
        <a:ext cx="5578201" cy="319654"/>
      </dsp:txXfrm>
    </dsp:sp>
    <dsp:sp modelId="{4755500E-A4B2-4EE1-80DC-145C1A575D4F}">
      <dsp:nvSpPr>
        <dsp:cNvPr id="0" name=""/>
        <dsp:cNvSpPr/>
      </dsp:nvSpPr>
      <dsp:spPr>
        <a:xfrm>
          <a:off x="0" y="1182449"/>
          <a:ext cx="8136904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8FD22E-71C8-4495-8B4E-CC9D8AD25259}">
      <dsp:nvSpPr>
        <dsp:cNvPr id="0" name=""/>
        <dsp:cNvSpPr/>
      </dsp:nvSpPr>
      <dsp:spPr>
        <a:xfrm>
          <a:off x="369858" y="628658"/>
          <a:ext cx="5695832" cy="7511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289" tIns="0" rIns="215289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Консультации, беседы, родительские собрания, «Дни открытых дверей»</a:t>
          </a:r>
          <a:endParaRPr lang="ru-RU" sz="1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406528" y="665328"/>
        <a:ext cx="5622492" cy="677840"/>
      </dsp:txXfrm>
    </dsp:sp>
    <dsp:sp modelId="{EF72381A-2290-47F8-8BB7-5E80BEB68A19}">
      <dsp:nvSpPr>
        <dsp:cNvPr id="0" name=""/>
        <dsp:cNvSpPr/>
      </dsp:nvSpPr>
      <dsp:spPr>
        <a:xfrm>
          <a:off x="0" y="2008046"/>
          <a:ext cx="8136904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4573A2-5F7B-4B22-8AA9-72F492781A75}">
      <dsp:nvSpPr>
        <dsp:cNvPr id="0" name=""/>
        <dsp:cNvSpPr/>
      </dsp:nvSpPr>
      <dsp:spPr>
        <a:xfrm>
          <a:off x="406845" y="1549649"/>
          <a:ext cx="5695832" cy="63551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289" tIns="0" rIns="215289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Досуги, развлечения, экскурсии</a:t>
          </a:r>
          <a:endParaRPr lang="ru-RU" sz="1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437868" y="1580672"/>
        <a:ext cx="5633786" cy="573471"/>
      </dsp:txXfrm>
    </dsp:sp>
    <dsp:sp modelId="{7A2BFA81-BF48-455E-948F-ABC0ECDBD65C}">
      <dsp:nvSpPr>
        <dsp:cNvPr id="0" name=""/>
        <dsp:cNvSpPr/>
      </dsp:nvSpPr>
      <dsp:spPr>
        <a:xfrm>
          <a:off x="0" y="2890952"/>
          <a:ext cx="8136904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B7C2CB-E91D-4AC8-A356-CDAC13495023}">
      <dsp:nvSpPr>
        <dsp:cNvPr id="0" name=""/>
        <dsp:cNvSpPr/>
      </dsp:nvSpPr>
      <dsp:spPr>
        <a:xfrm>
          <a:off x="406845" y="2375246"/>
          <a:ext cx="5695832" cy="69282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289" tIns="0" rIns="215289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Выставки творческих работ, рисунков, мастер-классы</a:t>
          </a:r>
        </a:p>
      </dsp:txBody>
      <dsp:txXfrm>
        <a:off x="440666" y="2409067"/>
        <a:ext cx="5628190" cy="625184"/>
      </dsp:txXfrm>
    </dsp:sp>
    <dsp:sp modelId="{86471B18-325C-4C84-99DD-DDE5550751EE}">
      <dsp:nvSpPr>
        <dsp:cNvPr id="0" name=""/>
        <dsp:cNvSpPr/>
      </dsp:nvSpPr>
      <dsp:spPr>
        <a:xfrm>
          <a:off x="0" y="4602082"/>
          <a:ext cx="8136904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2A0E1A-3BF0-44A6-B9D6-D33FC35F1FA0}">
      <dsp:nvSpPr>
        <dsp:cNvPr id="0" name=""/>
        <dsp:cNvSpPr/>
      </dsp:nvSpPr>
      <dsp:spPr>
        <a:xfrm>
          <a:off x="406447" y="3258152"/>
          <a:ext cx="5690270" cy="15210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289" tIns="0" rIns="215289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Участие в конкурсах, деятельность клуба «Будущий первоклассник»,  консультационный центр «Сотрудничество»,, «Школы молодой семьи»</a:t>
          </a:r>
          <a:endParaRPr lang="ru-RU" sz="1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480698" y="3332403"/>
        <a:ext cx="5541768" cy="137254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B2DC5E-3E6C-4867-AB67-45A483A8BF87}">
      <dsp:nvSpPr>
        <dsp:cNvPr id="0" name=""/>
        <dsp:cNvSpPr/>
      </dsp:nvSpPr>
      <dsp:spPr>
        <a:xfrm>
          <a:off x="0" y="0"/>
          <a:ext cx="4525963" cy="4525963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D51A689-702B-4EB7-B497-74FC0772AA45}">
      <dsp:nvSpPr>
        <dsp:cNvPr id="0" name=""/>
        <dsp:cNvSpPr/>
      </dsp:nvSpPr>
      <dsp:spPr>
        <a:xfrm>
          <a:off x="2262981" y="0"/>
          <a:ext cx="5966618" cy="452596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36220" tIns="236220" rIns="236220" bIns="236220" numCol="1" spcCol="1270" anchor="ctr" anchorCtr="0">
          <a:noAutofit/>
        </a:bodyPr>
        <a:lstStyle/>
        <a:p>
          <a:pPr lvl="0" algn="ctr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200" kern="1200" dirty="0"/>
        </a:p>
      </dsp:txBody>
      <dsp:txXfrm>
        <a:off x="2262981" y="0"/>
        <a:ext cx="2983309" cy="1357791"/>
      </dsp:txXfrm>
    </dsp:sp>
    <dsp:sp modelId="{8151AD6C-700F-47A4-B7A8-F25B422DB4EC}">
      <dsp:nvSpPr>
        <dsp:cNvPr id="0" name=""/>
        <dsp:cNvSpPr/>
      </dsp:nvSpPr>
      <dsp:spPr>
        <a:xfrm>
          <a:off x="792044" y="1357791"/>
          <a:ext cx="2941873" cy="2941873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07E0618-944E-403F-9493-C032055AAE6E}">
      <dsp:nvSpPr>
        <dsp:cNvPr id="0" name=""/>
        <dsp:cNvSpPr/>
      </dsp:nvSpPr>
      <dsp:spPr>
        <a:xfrm>
          <a:off x="2262981" y="1357791"/>
          <a:ext cx="5966618" cy="294187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36220" tIns="236220" rIns="236220" bIns="236220" numCol="1" spcCol="1270" anchor="ctr" anchorCtr="0">
          <a:noAutofit/>
        </a:bodyPr>
        <a:lstStyle/>
        <a:p>
          <a:pPr lvl="0" algn="ctr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200" kern="1200" dirty="0"/>
        </a:p>
      </dsp:txBody>
      <dsp:txXfrm>
        <a:off x="2262981" y="1357791"/>
        <a:ext cx="2983309" cy="1357787"/>
      </dsp:txXfrm>
    </dsp:sp>
    <dsp:sp modelId="{A9F2E057-943B-42B9-B0B2-5178DE850D50}">
      <dsp:nvSpPr>
        <dsp:cNvPr id="0" name=""/>
        <dsp:cNvSpPr/>
      </dsp:nvSpPr>
      <dsp:spPr>
        <a:xfrm>
          <a:off x="1584087" y="2715579"/>
          <a:ext cx="1357787" cy="1357787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1EDAEF1-D26E-45E3-A7B4-B20A7E6FC1C3}">
      <dsp:nvSpPr>
        <dsp:cNvPr id="0" name=""/>
        <dsp:cNvSpPr/>
      </dsp:nvSpPr>
      <dsp:spPr>
        <a:xfrm>
          <a:off x="2262981" y="2715579"/>
          <a:ext cx="5966618" cy="135778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36220" tIns="236220" rIns="236220" bIns="236220" numCol="1" spcCol="1270" anchor="ctr" anchorCtr="0">
          <a:noAutofit/>
        </a:bodyPr>
        <a:lstStyle/>
        <a:p>
          <a:pPr lvl="0" algn="ctr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200" kern="1200" dirty="0"/>
        </a:p>
      </dsp:txBody>
      <dsp:txXfrm>
        <a:off x="2262981" y="2715579"/>
        <a:ext cx="2983309" cy="1357787"/>
      </dsp:txXfrm>
    </dsp:sp>
    <dsp:sp modelId="{298B261C-E317-42ED-957C-6F1C829B879C}">
      <dsp:nvSpPr>
        <dsp:cNvPr id="0" name=""/>
        <dsp:cNvSpPr/>
      </dsp:nvSpPr>
      <dsp:spPr>
        <a:xfrm>
          <a:off x="5246290" y="0"/>
          <a:ext cx="2983309" cy="1357791"/>
        </a:xfrm>
        <a:prstGeom prst="rect">
          <a:avLst/>
        </a:prstGeom>
        <a:noFill/>
        <a:ln w="9525" cap="flat" cmpd="sng" algn="ctr">
          <a:noFill/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3500" kern="1200" dirty="0"/>
        </a:p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3500" kern="1200" dirty="0"/>
        </a:p>
      </dsp:txBody>
      <dsp:txXfrm>
        <a:off x="5246290" y="0"/>
        <a:ext cx="2983309" cy="1357791"/>
      </dsp:txXfrm>
    </dsp:sp>
    <dsp:sp modelId="{65CF5E0C-7941-4A15-87EB-579239C154F6}">
      <dsp:nvSpPr>
        <dsp:cNvPr id="0" name=""/>
        <dsp:cNvSpPr/>
      </dsp:nvSpPr>
      <dsp:spPr>
        <a:xfrm>
          <a:off x="5246290" y="1357791"/>
          <a:ext cx="2983309" cy="1357787"/>
        </a:xfrm>
        <a:prstGeom prst="rect">
          <a:avLst/>
        </a:prstGeom>
        <a:noFill/>
        <a:ln w="9525" cap="flat" cmpd="sng" algn="ctr">
          <a:noFill/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3500" kern="1200" dirty="0"/>
        </a:p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3500" kern="1200" dirty="0"/>
        </a:p>
      </dsp:txBody>
      <dsp:txXfrm>
        <a:off x="5246290" y="1357791"/>
        <a:ext cx="2983309" cy="1357787"/>
      </dsp:txXfrm>
    </dsp:sp>
    <dsp:sp modelId="{FEBE1DFF-2A1E-4F97-BD8D-B315FA0DD759}">
      <dsp:nvSpPr>
        <dsp:cNvPr id="0" name=""/>
        <dsp:cNvSpPr/>
      </dsp:nvSpPr>
      <dsp:spPr>
        <a:xfrm>
          <a:off x="5246290" y="2715579"/>
          <a:ext cx="2983309" cy="1357787"/>
        </a:xfrm>
        <a:prstGeom prst="rect">
          <a:avLst/>
        </a:prstGeom>
        <a:noFill/>
        <a:ln w="9525" cap="flat" cmpd="sng" algn="ctr">
          <a:noFill/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3500" kern="1200" dirty="0"/>
        </a:p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3500" kern="1200" dirty="0"/>
        </a:p>
      </dsp:txBody>
      <dsp:txXfrm>
        <a:off x="5246290" y="2715579"/>
        <a:ext cx="2983309" cy="13577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02.07.2020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02.07.2020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02.07.2020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02.07.2020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Layout" Target="../diagrams/layout1.xml"/><Relationship Id="rId7" Type="http://schemas.openxmlformats.org/officeDocument/2006/relationships/image" Target="../media/image1.jpeg"/><Relationship Id="rId12" Type="http://schemas.microsoft.com/office/2007/relationships/diagramDrawing" Target="../diagrams/drawing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diagramColors" Target="../diagrams/colors2.xml"/><Relationship Id="rId5" Type="http://schemas.openxmlformats.org/officeDocument/2006/relationships/diagramColors" Target="../diagrams/colors1.xml"/><Relationship Id="rId10" Type="http://schemas.openxmlformats.org/officeDocument/2006/relationships/diagramQuickStyle" Target="../diagrams/quickStyle2.xml"/><Relationship Id="rId4" Type="http://schemas.openxmlformats.org/officeDocument/2006/relationships/diagramQuickStyle" Target="../diagrams/quickStyle1.xml"/><Relationship Id="rId9" Type="http://schemas.openxmlformats.org/officeDocument/2006/relationships/diagramLayout" Target="../diagrams/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png"/><Relationship Id="rId9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3" Type="http://schemas.openxmlformats.org/officeDocument/2006/relationships/diagramLayout" Target="../diagrams/layout5.xml"/><Relationship Id="rId7" Type="http://schemas.openxmlformats.org/officeDocument/2006/relationships/image" Target="../media/image1.jpeg"/><Relationship Id="rId12" Type="http://schemas.microsoft.com/office/2007/relationships/diagramDrawing" Target="../diagrams/drawing6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11" Type="http://schemas.openxmlformats.org/officeDocument/2006/relationships/diagramColors" Target="../diagrams/colors6.xml"/><Relationship Id="rId5" Type="http://schemas.openxmlformats.org/officeDocument/2006/relationships/diagramColors" Target="../diagrams/colors5.xml"/><Relationship Id="rId10" Type="http://schemas.openxmlformats.org/officeDocument/2006/relationships/diagramQuickStyle" Target="../diagrams/quickStyle6.xml"/><Relationship Id="rId4" Type="http://schemas.openxmlformats.org/officeDocument/2006/relationships/diagramQuickStyle" Target="../diagrams/quickStyle5.xml"/><Relationship Id="rId9" Type="http://schemas.openxmlformats.org/officeDocument/2006/relationships/diagramLayout" Target="../diagrams/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8.xml"/><Relationship Id="rId3" Type="http://schemas.openxmlformats.org/officeDocument/2006/relationships/diagramLayout" Target="../diagrams/layout7.xml"/><Relationship Id="rId7" Type="http://schemas.openxmlformats.org/officeDocument/2006/relationships/image" Target="../media/image1.jpeg"/><Relationship Id="rId12" Type="http://schemas.microsoft.com/office/2007/relationships/diagramDrawing" Target="../diagrams/drawing8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11" Type="http://schemas.openxmlformats.org/officeDocument/2006/relationships/diagramColors" Target="../diagrams/colors8.xml"/><Relationship Id="rId5" Type="http://schemas.openxmlformats.org/officeDocument/2006/relationships/diagramColors" Target="../diagrams/colors7.xml"/><Relationship Id="rId10" Type="http://schemas.openxmlformats.org/officeDocument/2006/relationships/diagramQuickStyle" Target="../diagrams/quickStyle8.xml"/><Relationship Id="rId4" Type="http://schemas.openxmlformats.org/officeDocument/2006/relationships/diagramQuickStyle" Target="../diagrams/quickStyle7.xml"/><Relationship Id="rId9" Type="http://schemas.openxmlformats.org/officeDocument/2006/relationships/diagramLayout" Target="../diagrams/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7" Type="http://schemas.openxmlformats.org/officeDocument/2006/relationships/image" Target="../media/image10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png"/><Relationship Id="rId4" Type="http://schemas.openxmlformats.org/officeDocument/2006/relationships/image" Target="../media/image106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7" Type="http://schemas.openxmlformats.org/officeDocument/2006/relationships/image" Target="../media/image1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jpe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.jpeg"/><Relationship Id="rId4" Type="http://schemas.openxmlformats.org/officeDocument/2006/relationships/image" Target="../media/image120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jpeg"/><Relationship Id="rId13" Type="http://schemas.microsoft.com/office/2007/relationships/diagramDrawing" Target="../diagrams/drawing10.xml"/><Relationship Id="rId3" Type="http://schemas.openxmlformats.org/officeDocument/2006/relationships/diagramLayout" Target="../diagrams/layout9.xml"/><Relationship Id="rId7" Type="http://schemas.openxmlformats.org/officeDocument/2006/relationships/image" Target="../media/image1.jpeg"/><Relationship Id="rId12" Type="http://schemas.openxmlformats.org/officeDocument/2006/relationships/diagramColors" Target="../diagrams/colors10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11" Type="http://schemas.openxmlformats.org/officeDocument/2006/relationships/diagramQuickStyle" Target="../diagrams/quickStyle10.xml"/><Relationship Id="rId5" Type="http://schemas.openxmlformats.org/officeDocument/2006/relationships/diagramColors" Target="../diagrams/colors9.xml"/><Relationship Id="rId10" Type="http://schemas.openxmlformats.org/officeDocument/2006/relationships/diagramLayout" Target="../diagrams/layout10.xml"/><Relationship Id="rId4" Type="http://schemas.openxmlformats.org/officeDocument/2006/relationships/diagramQuickStyle" Target="../diagrams/quickStyle9.xml"/><Relationship Id="rId9" Type="http://schemas.openxmlformats.org/officeDocument/2006/relationships/diagramData" Target="../diagrams/data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jpeg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127.png"/><Relationship Id="rId7" Type="http://schemas.openxmlformats.org/officeDocument/2006/relationships/image" Target="../media/image1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6.png"/><Relationship Id="rId4" Type="http://schemas.openxmlformats.org/officeDocument/2006/relationships/image" Target="../media/image135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jpeg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jpeg"/><Relationship Id="rId5" Type="http://schemas.openxmlformats.org/officeDocument/2006/relationships/image" Target="../media/image143.jpeg"/><Relationship Id="rId4" Type="http://schemas.openxmlformats.org/officeDocument/2006/relationships/image" Target="../media/image142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7.jpeg"/><Relationship Id="rId4" Type="http://schemas.openxmlformats.org/officeDocument/2006/relationships/image" Target="../media/image146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1.png"/><Relationship Id="rId5" Type="http://schemas.openxmlformats.org/officeDocument/2006/relationships/image" Target="../media/image150.jpeg"/><Relationship Id="rId4" Type="http://schemas.openxmlformats.org/officeDocument/2006/relationships/image" Target="../media/image14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5.jpeg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nd21veka.ru/publication/12/25/116654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doshkolnik.ru/risovanie/22253-nod-po-hudozhestvennoesteticheskomu-razvitiyu-mordovskiiy-golovnoiy-ubor-pango-risovanie.html" TargetMode="External"/><Relationship Id="rId4" Type="http://schemas.openxmlformats.org/officeDocument/2006/relationships/hyperlink" Target="https://fond21veka.ru/publication/12/22/114627" TargetMode="Externa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aam.ru/detskijsad/konspekt-itogovoi-nod-na-temu-zabavy-vokrug-pechki-po-poznavatelnomu-razvitiyu-dlja-detei-pervoi-mladshei-grupy" TargetMode="External"/><Relationship Id="rId3" Type="http://schemas.openxmlformats.org/officeDocument/2006/relationships/hyperlink" Target="http://www.maam.ru/detskijsad/statja-683881.html" TargetMode="External"/><Relationship Id="rId7" Type="http://schemas.openxmlformats.org/officeDocument/2006/relationships/hyperlink" Target="https://www.maam.ru/detskijsad/prezentacija-realizovanogo-proekta-s-detmi-moja-mordovija-znamenitye-lyudi-respubliki.html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maam.ru/detskijsad/konspekt-nod-po-hudozhestveno-yesteticheskomu-razvitiyu-ukrashenie-panara-mordovskim-uzorom.html" TargetMode="External"/><Relationship Id="rId5" Type="http://schemas.openxmlformats.org/officeDocument/2006/relationships/hyperlink" Target="https://www.maam.ru/detskijsad/beseda-mordovskie-narodnye-skazki.html" TargetMode="External"/><Relationship Id="rId4" Type="http://schemas.openxmlformats.org/officeDocument/2006/relationships/hyperlink" Target="https://www.maam.ru/detskijsad/didakticheskaja-igra-prodolzhi-mordovskii-ornament.html" TargetMode="External"/><Relationship Id="rId9" Type="http://schemas.openxmlformats.org/officeDocument/2006/relationships/hyperlink" Target="http://ds89sar.schoolrm.ru/sveden/employees/11228/200374/" TargetMode="Externa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s://ds89sar.schoolrm.ru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s://ds89sar.schoolrm.ru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 descr="https://avatars.mds.yandex.net/get-pdb/215709/f40a80c1-3961-45d0-9e13-eb0a88a9a20b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39552" y="404664"/>
            <a:ext cx="8208912" cy="33229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12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12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12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12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12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12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2000" b="1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2000" b="1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2000" b="1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2000" b="1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90000"/>
              </a:lnSpc>
              <a:spcBef>
                <a:spcPts val="1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24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62465" name="Rectangle 1"/>
          <p:cNvSpPr>
            <a:spLocks noChangeArrowheads="1"/>
          </p:cNvSpPr>
          <p:nvPr/>
        </p:nvSpPr>
        <p:spPr bwMode="auto">
          <a:xfrm>
            <a:off x="683568" y="1844824"/>
            <a:ext cx="7992888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Аналитический отчет по реализации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программы инновационной деятельности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 муниципальном автономном дошкольном образовательном учреждении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городского округа Саранск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«Детский сад №89 комбинированного вида»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 2015-2020 учебный год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тему: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«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Формирование интегративных качеств этнокультурной направленности детей дошкольного возраста посредством интеграции образовательных областей»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avatars.mds.yandex.net/get-pdb/215709/f40a80c1-3961-45d0-9e13-eb0a88a9a20b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Скругленный прямоугольник 4"/>
          <p:cNvSpPr/>
          <p:nvPr/>
        </p:nvSpPr>
        <p:spPr>
          <a:xfrm>
            <a:off x="1619672" y="476672"/>
            <a:ext cx="6336704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 этап: организационный </a:t>
            </a:r>
            <a:endParaRPr lang="ru-RU" sz="2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(сентябрь 2015 г .- 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август 2016 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г.)</a:t>
            </a:r>
            <a:endParaRPr lang="ru-RU" sz="2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249" name="Rectangle 1"/>
          <p:cNvSpPr>
            <a:spLocks noChangeArrowheads="1"/>
          </p:cNvSpPr>
          <p:nvPr/>
        </p:nvSpPr>
        <p:spPr bwMode="auto">
          <a:xfrm>
            <a:off x="575048" y="1484784"/>
            <a:ext cx="8568952" cy="5028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Цель: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подготовка условий к реализации программы инновационной деятельности.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Изучена нормативно-правовая база;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установлены контакты с другими образовательными учреждениями города, в том числе с вузами, учреждениями культурно-просветительного назначения для сотрудничества в области воспитания и образования детей;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проанализированы условия реализации программы;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обеспечено методическое сопровождение реализации программы;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собран этнокультуроведческий материал: языковой, обрядовый,  музыкальный, фольклорный, литературный, художественный.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созданы условия для личностно-профессионального развития педагогов;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создана творческая группа;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обеспечено методическое сопровождение реализации программы.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avatars.mds.yandex.net/get-pdb/215709/f40a80c1-3961-45d0-9e13-eb0a88a9a20b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5778" name="Picture 2" descr="https://cdn1.ozone.ru/multimedia/10139539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124743"/>
            <a:ext cx="2520280" cy="3766295"/>
          </a:xfrm>
          <a:prstGeom prst="rect">
            <a:avLst/>
          </a:prstGeom>
          <a:noFill/>
        </p:spPr>
      </p:pic>
      <p:pic>
        <p:nvPicPr>
          <p:cNvPr id="75780" name="Picture 4" descr="https://cloud.prezentacii.org/18/11/100858/images/screen3.jpg"/>
          <p:cNvPicPr>
            <a:picLocks noChangeAspect="1" noChangeArrowheads="1"/>
          </p:cNvPicPr>
          <p:nvPr/>
        </p:nvPicPr>
        <p:blipFill>
          <a:blip r:embed="rId4" cstate="print"/>
          <a:srcRect l="64937" t="7875" r="4055" b="22235"/>
          <a:stretch>
            <a:fillRect/>
          </a:stretch>
        </p:blipFill>
        <p:spPr bwMode="auto">
          <a:xfrm>
            <a:off x="3491880" y="1988840"/>
            <a:ext cx="2376264" cy="4017019"/>
          </a:xfrm>
          <a:prstGeom prst="rect">
            <a:avLst/>
          </a:prstGeom>
          <a:noFill/>
        </p:spPr>
      </p:pic>
      <p:pic>
        <p:nvPicPr>
          <p:cNvPr id="75782" name="Picture 6" descr="https://cloud.prezentacii.org/18/11/100858/images/screen3.jpg"/>
          <p:cNvPicPr>
            <a:picLocks noChangeAspect="1" noChangeArrowheads="1"/>
          </p:cNvPicPr>
          <p:nvPr/>
        </p:nvPicPr>
        <p:blipFill>
          <a:blip r:embed="rId4" cstate="print"/>
          <a:srcRect l="3199" t="4230" r="65794" b="26864"/>
          <a:stretch>
            <a:fillRect/>
          </a:stretch>
        </p:blipFill>
        <p:spPr bwMode="auto">
          <a:xfrm>
            <a:off x="6372200" y="2780928"/>
            <a:ext cx="2246650" cy="3744416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3131840" y="332656"/>
            <a:ext cx="37444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Нормативно-правовая база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s://avatars.mds.yandex.net/get-pdb/215709/f40a80c1-3961-45d0-9e13-eb0a88a9a20b/s1200?webp=false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089009" cy="6858000"/>
          </a:xfrm>
          <a:prstGeom prst="rect">
            <a:avLst/>
          </a:prstGeom>
          <a:noFill/>
        </p:spPr>
      </p:pic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3" cstate="print"/>
          <a:srcRect l="20196" t="25219" r="21139" b="17688"/>
          <a:stretch>
            <a:fillRect/>
          </a:stretch>
        </p:blipFill>
        <p:spPr bwMode="auto">
          <a:xfrm>
            <a:off x="0" y="0"/>
            <a:ext cx="4342827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6" name="Picture 6"/>
          <p:cNvPicPr>
            <a:picLocks noChangeAspect="1" noChangeArrowheads="1"/>
          </p:cNvPicPr>
          <p:nvPr/>
        </p:nvPicPr>
        <p:blipFill>
          <a:blip r:embed="rId4" cstate="print"/>
          <a:srcRect l="19561" t="24407" r="20668" b="15547"/>
          <a:stretch>
            <a:fillRect/>
          </a:stretch>
        </p:blipFill>
        <p:spPr bwMode="auto">
          <a:xfrm>
            <a:off x="3275856" y="476672"/>
            <a:ext cx="3952177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5" cstate="print"/>
          <a:srcRect l="26756" t="23422" r="29523" b="16532"/>
          <a:stretch>
            <a:fillRect/>
          </a:stretch>
        </p:blipFill>
        <p:spPr bwMode="auto">
          <a:xfrm>
            <a:off x="5868144" y="1196752"/>
            <a:ext cx="3275856" cy="2529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 cstate="print"/>
          <a:srcRect l="33397" t="38188" r="35057" b="30313"/>
          <a:stretch>
            <a:fillRect/>
          </a:stretch>
        </p:blipFill>
        <p:spPr bwMode="auto">
          <a:xfrm>
            <a:off x="0" y="2852936"/>
            <a:ext cx="4104456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7" cstate="print"/>
          <a:srcRect l="29523" t="27359" r="31183" b="20469"/>
          <a:stretch>
            <a:fillRect/>
          </a:stretch>
        </p:blipFill>
        <p:spPr bwMode="auto">
          <a:xfrm>
            <a:off x="2771800" y="3717032"/>
            <a:ext cx="2990371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7" name="Picture 7"/>
          <p:cNvPicPr>
            <a:picLocks noChangeAspect="1" noChangeArrowheads="1"/>
          </p:cNvPicPr>
          <p:nvPr/>
        </p:nvPicPr>
        <p:blipFill>
          <a:blip r:embed="rId8" cstate="print"/>
          <a:srcRect l="19561" t="24407" r="21775" b="17516"/>
          <a:stretch>
            <a:fillRect/>
          </a:stretch>
        </p:blipFill>
        <p:spPr bwMode="auto">
          <a:xfrm>
            <a:off x="5601803" y="4581128"/>
            <a:ext cx="3542197" cy="2276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avatars.mds.yandex.net/get-pdb/215709/f40a80c1-3961-45d0-9e13-eb0a88a9a20b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Скругленный прямоугольник 4"/>
          <p:cNvSpPr/>
          <p:nvPr/>
        </p:nvSpPr>
        <p:spPr>
          <a:xfrm>
            <a:off x="1547664" y="332656"/>
            <a:ext cx="6336704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этап: практический</a:t>
            </a:r>
            <a:endParaRPr lang="ru-RU" sz="2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(сентябрь 2016 г. - август 2019 г.)</a:t>
            </a:r>
            <a:endParaRPr lang="ru-RU" sz="2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225" name="Rectangle 1"/>
          <p:cNvSpPr>
            <a:spLocks noChangeArrowheads="1"/>
          </p:cNvSpPr>
          <p:nvPr/>
        </p:nvSpPr>
        <p:spPr bwMode="auto">
          <a:xfrm>
            <a:off x="323528" y="1225689"/>
            <a:ext cx="8820472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Цель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реализация программы инновационной деятельности.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Внесены необходимые корректировки в инновационную деятельность;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разработаны методические и информационные материалы по этнокультурному образованию дошкольников, календарно-тематического планирования с учетом этнокультурной деятельности;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-организована проектная деятельность на базе мини музея МАДОУ с привлечением всех педагогов,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родителей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общественности;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-созданы условия для активного изучения культуры разных народов, художественных промыслов и народных ремесел, освоения фольклорных жанров;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расширены и укреплены связи с социумом;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повышен уровень профессиональной квалификации педагогов МАДОУ;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создана система этнокультурного образования дошкольников.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-подведен мониторинг реализации программы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2" descr="https://avatars.mds.yandex.net/get-pdb/215709/f40a80c1-3961-45d0-9e13-eb0a88a9a20b/s1200?webp=fals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Скругленный прямоугольник 5"/>
          <p:cNvSpPr/>
          <p:nvPr/>
        </p:nvSpPr>
        <p:spPr>
          <a:xfrm>
            <a:off x="899592" y="260648"/>
            <a:ext cx="7632848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Этнокультурное воспитание дошкольников в интеграции образовательных областей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Схема 7"/>
          <p:cNvGraphicFramePr/>
          <p:nvPr/>
        </p:nvGraphicFramePr>
        <p:xfrm>
          <a:off x="1524000" y="1397000"/>
          <a:ext cx="6792416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1907704" y="980728"/>
            <a:ext cx="6048672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https://avatars.mds.yandex.net/get-pdb/215709/f40a80c1-3961-45d0-9e13-eb0a88a9a20b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710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92696"/>
            <a:ext cx="4212467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10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39544" y="764704"/>
            <a:ext cx="4104456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101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7704" y="3641642"/>
            <a:ext cx="4824536" cy="3216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Скругленный прямоугольник 9"/>
          <p:cNvSpPr/>
          <p:nvPr/>
        </p:nvSpPr>
        <p:spPr>
          <a:xfrm>
            <a:off x="1763688" y="0"/>
            <a:ext cx="6624736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ООД, беседы, чтение художественной литературы в </a:t>
            </a:r>
          </a:p>
          <a:p>
            <a:pPr lvl="0"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«Музее национальной культуры»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avatars.mds.yandex.net/get-pdb/215709/f40a80c1-3961-45d0-9e13-eb0a88a9a20b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69986" name="Picture 2" descr="H:\ФОТО ЖИЗНЬ МАДОУ\фото оксина март занятие\фото оксина\IMG_98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052736"/>
            <a:ext cx="4104457" cy="2736304"/>
          </a:xfrm>
          <a:prstGeom prst="rect">
            <a:avLst/>
          </a:prstGeom>
          <a:noFill/>
        </p:spPr>
      </p:pic>
      <p:pic>
        <p:nvPicPr>
          <p:cNvPr id="169987" name="Picture 3" descr="H:\ФОТО ЖИЗНЬ МАДОУ\фото оксина март занятие\фото оксина\IMG_98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1052736"/>
            <a:ext cx="3995936" cy="2663957"/>
          </a:xfrm>
          <a:prstGeom prst="rect">
            <a:avLst/>
          </a:prstGeom>
          <a:noFill/>
        </p:spPr>
      </p:pic>
      <p:pic>
        <p:nvPicPr>
          <p:cNvPr id="169988" name="Picture 4" descr="H:\ФОТО ЖИЗНЬ МАДОУ\фото оксина март занятие\фото оксина\IMG_985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4149080"/>
            <a:ext cx="4139952" cy="2471936"/>
          </a:xfrm>
          <a:prstGeom prst="rect">
            <a:avLst/>
          </a:prstGeom>
          <a:noFill/>
        </p:spPr>
      </p:pic>
      <p:pic>
        <p:nvPicPr>
          <p:cNvPr id="16998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2040" y="4005064"/>
            <a:ext cx="3955368" cy="26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771800" y="332656"/>
            <a:ext cx="3169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Продуктивная деятельность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763688" y="188640"/>
            <a:ext cx="6048672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Продуктивная деятельность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avatars.mds.yandex.net/get-pdb/215709/f40a80c1-3961-45d0-9e13-eb0a88a9a20b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 descr="G:\ФОТО ЖИЗНЬ МАДОУ\фото мордовские д.и\IMG_96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4704"/>
            <a:ext cx="4211960" cy="2807973"/>
          </a:xfrm>
          <a:prstGeom prst="rect">
            <a:avLst/>
          </a:prstGeom>
          <a:noFill/>
        </p:spPr>
      </p:pic>
      <p:pic>
        <p:nvPicPr>
          <p:cNvPr id="2051" name="Picture 3" descr="G:\ФОТО ЖИЗНЬ МАДОУ\фото мордовские д.и\IMG_9674.JPG"/>
          <p:cNvPicPr>
            <a:picLocks noChangeAspect="1" noChangeArrowheads="1"/>
          </p:cNvPicPr>
          <p:nvPr/>
        </p:nvPicPr>
        <p:blipFill>
          <a:blip r:embed="rId4" cstate="print"/>
          <a:srcRect r="6940"/>
          <a:stretch>
            <a:fillRect/>
          </a:stretch>
        </p:blipFill>
        <p:spPr bwMode="auto">
          <a:xfrm>
            <a:off x="5324387" y="836712"/>
            <a:ext cx="3819613" cy="2736304"/>
          </a:xfrm>
          <a:prstGeom prst="rect">
            <a:avLst/>
          </a:prstGeom>
          <a:noFill/>
        </p:spPr>
      </p:pic>
      <p:pic>
        <p:nvPicPr>
          <p:cNvPr id="2052" name="Picture 4" descr="G:\ФОТО ЖИЗНЬ МАДОУ\фото мордовские д.и\IMG_968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95736" y="3785658"/>
            <a:ext cx="4608512" cy="3072341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563888" y="188640"/>
            <a:ext cx="2281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Дидактические игры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835696" y="0"/>
            <a:ext cx="6048672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Дидактические игры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avatars.mds.yandex.net/get-pdb/215709/f40a80c1-3961-45d0-9e13-eb0a88a9a20b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" name="Picture 3" descr="C:\Users\пользователь\Desktop\рабочий стол\фото ВГ 18\DSC_63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80728"/>
            <a:ext cx="4283968" cy="2751451"/>
          </a:xfrm>
          <a:prstGeom prst="rect">
            <a:avLst/>
          </a:prstGeom>
          <a:noFill/>
        </p:spPr>
      </p:pic>
      <p:pic>
        <p:nvPicPr>
          <p:cNvPr id="1027" name="Picture 3" descr="F:\ФОТО ЖИЗНЬ МАДОУ\видео к ВГ\Новая папка\4 слайд\DSC_638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980728"/>
            <a:ext cx="4067944" cy="2694336"/>
          </a:xfrm>
          <a:prstGeom prst="rect">
            <a:avLst/>
          </a:prstGeom>
          <a:noFill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39751" y="3501008"/>
            <a:ext cx="5068399" cy="335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Скругленный прямоугольник 6"/>
          <p:cNvSpPr/>
          <p:nvPr/>
        </p:nvSpPr>
        <p:spPr>
          <a:xfrm>
            <a:off x="1691680" y="188640"/>
            <a:ext cx="6048672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Развлечение «Игры народов мира»</a:t>
            </a:r>
          </a:p>
          <a:p>
            <a:pPr algn="ctr"/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avatars.mds.yandex.net/get-pdb/215709/f40a80c1-3961-45d0-9e13-eb0a88a9a20b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60769" name="Picture 1" descr="H:\ФОТО ЖИЗНЬ МАДОУ\фото педсовет №3 март2019\фото мордовское занятие оксина\IMG_16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68760"/>
            <a:ext cx="4063380" cy="2708920"/>
          </a:xfrm>
          <a:prstGeom prst="rect">
            <a:avLst/>
          </a:prstGeom>
          <a:noFill/>
        </p:spPr>
      </p:pic>
      <p:pic>
        <p:nvPicPr>
          <p:cNvPr id="1607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1340767"/>
            <a:ext cx="3995936" cy="2663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077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1760" y="4073691"/>
            <a:ext cx="4176464" cy="2784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Скругленный прямоугольник 8"/>
          <p:cNvSpPr/>
          <p:nvPr/>
        </p:nvSpPr>
        <p:spPr>
          <a:xfrm>
            <a:off x="1835696" y="188640"/>
            <a:ext cx="6048672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Дополнительное образование 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Тиринь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кель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 descr="https://avatars.mds.yandex.net/get-pdb/215709/f40a80c1-3961-45d0-9e13-eb0a88a9a20b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755576" y="476672"/>
            <a:ext cx="80648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SzPct val="100000"/>
              <a:defRPr/>
            </a:pPr>
            <a:r>
              <a:rPr lang="ru-RU" altLang="ru-RU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Адрес: </a:t>
            </a:r>
            <a:r>
              <a:rPr lang="ru-RU" altLang="ru-RU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430034, РМ, г. Саранск, Проспект 60 Лет Октября, д.12</a:t>
            </a:r>
          </a:p>
          <a:p>
            <a:pPr algn="just">
              <a:buSzPct val="100000"/>
              <a:defRPr/>
            </a:pPr>
            <a:r>
              <a:rPr lang="ru-RU" altLang="ru-RU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Телефон: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8(8342) 76-13-44, 72-28-29 	</a:t>
            </a:r>
            <a:endParaRPr lang="ru-RU" altLang="ru-RU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>
              <a:buSzPct val="100000"/>
              <a:defRPr/>
            </a:pPr>
            <a:r>
              <a:rPr lang="ru-RU" altLang="ru-RU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Режим работы:  </a:t>
            </a:r>
            <a:r>
              <a:rPr lang="ru-RU" altLang="ru-RU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с 7.00 ч. до 19.00 ч.</a:t>
            </a:r>
          </a:p>
          <a:p>
            <a:pPr algn="just">
              <a:buSzPct val="100000"/>
              <a:defRPr/>
            </a:pPr>
            <a:r>
              <a:rPr lang="ru-RU" altLang="ru-RU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Выходные дни: </a:t>
            </a:r>
            <a:r>
              <a:rPr lang="ru-RU" altLang="ru-RU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суббота, воскресенье,  праздничные дни</a:t>
            </a:r>
          </a:p>
          <a:p>
            <a:pPr algn="just">
              <a:buSzPct val="100000"/>
              <a:defRPr/>
            </a:pP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МАДОУ  «Детский сад №89 комбинированного вида» функционирует с                1980 года.</a:t>
            </a:r>
          </a:p>
          <a:p>
            <a:pPr algn="just">
              <a:buSzPct val="100000"/>
              <a:defRPr/>
            </a:pP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Детский сад посещают 241 воспитанник в возрасте от 2 до 7 лет. </a:t>
            </a:r>
          </a:p>
          <a:p>
            <a:pPr algn="just">
              <a:buSzPct val="100000"/>
              <a:defRPr/>
            </a:pP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В МАДОУ  «Детский сад №89 сформировано» 11 групп, из них: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15816" y="0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ВИЗИТНАЯ КАРТОЧКА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683568" y="2996952"/>
          <a:ext cx="8064896" cy="34997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1170"/>
                <a:gridCol w="4584037"/>
                <a:gridCol w="1124747"/>
                <a:gridCol w="1294942"/>
              </a:tblGrid>
              <a:tr h="540359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Возрастные группы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Количество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групп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Количество детей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12839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Первая младшая группа 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12839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Вторая младшая группа 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53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12839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Средняя группа 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53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12839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Старшая группа 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36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12839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Подготовительная к школе группа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46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40359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Группа коррекционной направленности для детей с ОВЗ (ОНР) 1 год обучения 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65152">
                <a:tc>
                  <a:txBody>
                    <a:bodyPr/>
                    <a:lstStyle/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241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avatars.mds.yandex.net/get-pdb/215709/f40a80c1-3961-45d0-9e13-eb0a88a9a20b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E:\ФОТО ЖИЗНЬ МАДОУ\развлечение динара 9 гр.и 3и1 группа 23.11.16\IMG_550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68760"/>
            <a:ext cx="4182852" cy="2476872"/>
          </a:xfrm>
          <a:prstGeom prst="rect">
            <a:avLst/>
          </a:prstGeom>
          <a:noFill/>
        </p:spPr>
      </p:pic>
      <p:pic>
        <p:nvPicPr>
          <p:cNvPr id="1027" name="Picture 3" descr="E:\ФОТО ЖИЗНЬ МАДОУ\развлечение динара 9 гр.и 3и1 группа 23.11.16\IMG_55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1101080"/>
            <a:ext cx="4139952" cy="2759968"/>
          </a:xfrm>
          <a:prstGeom prst="rect">
            <a:avLst/>
          </a:prstGeom>
          <a:noFill/>
        </p:spPr>
      </p:pic>
      <p:pic>
        <p:nvPicPr>
          <p:cNvPr id="1028" name="Picture 4" descr="E:\ФОТО ЖИЗНЬ МАДОУ\развлечение динара 9 гр.и 3и1 группа 23.11.16\IMG_55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005064"/>
            <a:ext cx="4279404" cy="2852936"/>
          </a:xfrm>
          <a:prstGeom prst="rect">
            <a:avLst/>
          </a:prstGeom>
          <a:noFill/>
        </p:spPr>
      </p:pic>
      <p:pic>
        <p:nvPicPr>
          <p:cNvPr id="1029" name="Picture 5" descr="E:\ФОТО ЖИЗНЬ МАДОУ\развлечение динара 9 гр.и 3и1 группа 23.11.16\IMG_550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72607" y="4077072"/>
            <a:ext cx="4171393" cy="2780928"/>
          </a:xfrm>
          <a:prstGeom prst="rect">
            <a:avLst/>
          </a:prstGeom>
          <a:noFill/>
        </p:spPr>
      </p:pic>
      <p:sp>
        <p:nvSpPr>
          <p:cNvPr id="8" name="Заголовок 3"/>
          <p:cNvSpPr txBox="1">
            <a:spLocks/>
          </p:cNvSpPr>
          <p:nvPr/>
        </p:nvSpPr>
        <p:spPr>
          <a:xfrm>
            <a:off x="575048" y="0"/>
            <a:ext cx="8568952" cy="864096"/>
          </a:xfrm>
          <a:prstGeom prst="roundRect">
            <a:avLst>
              <a:gd name="adj" fmla="val 12391"/>
            </a:avLst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Развлечение «Путешествие по Мордовии»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avatars.mds.yandex.net/get-pdb/215709/f40a80c1-3961-45d0-9e13-eb0a88a9a20b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Скругленный прямоугольник 4"/>
          <p:cNvSpPr/>
          <p:nvPr/>
        </p:nvSpPr>
        <p:spPr>
          <a:xfrm>
            <a:off x="1763688" y="260648"/>
            <a:ext cx="6048672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Участие воспитанников в конкурсах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9745" name="Picture 1"/>
          <p:cNvPicPr>
            <a:picLocks noChangeAspect="1" noChangeArrowheads="1"/>
          </p:cNvPicPr>
          <p:nvPr/>
        </p:nvPicPr>
        <p:blipFill>
          <a:blip r:embed="rId3" cstate="print"/>
          <a:srcRect r="1585" b="6818"/>
          <a:stretch>
            <a:fillRect/>
          </a:stretch>
        </p:blipFill>
        <p:spPr bwMode="auto">
          <a:xfrm>
            <a:off x="0" y="1124744"/>
            <a:ext cx="2267744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9746" name="Picture 2"/>
          <p:cNvPicPr>
            <a:picLocks noChangeAspect="1" noChangeArrowheads="1"/>
          </p:cNvPicPr>
          <p:nvPr/>
        </p:nvPicPr>
        <p:blipFill>
          <a:blip r:embed="rId4" cstate="print"/>
          <a:srcRect l="6538" b="-2381"/>
          <a:stretch>
            <a:fillRect/>
          </a:stretch>
        </p:blipFill>
        <p:spPr bwMode="auto">
          <a:xfrm>
            <a:off x="2483768" y="1124744"/>
            <a:ext cx="2058800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9747" name="Picture 3" descr="H:\дипломы\дипломы мозаика декабрь 2019\2405486d3ea452e5cb0cec723ee8da2a.jpg"/>
          <p:cNvPicPr>
            <a:picLocks noChangeAspect="1" noChangeArrowheads="1"/>
          </p:cNvPicPr>
          <p:nvPr/>
        </p:nvPicPr>
        <p:blipFill>
          <a:blip r:embed="rId5" cstate="print"/>
          <a:srcRect l="5918" t="4312" b="2974"/>
          <a:stretch>
            <a:fillRect/>
          </a:stretch>
        </p:blipFill>
        <p:spPr bwMode="auto">
          <a:xfrm>
            <a:off x="4572000" y="1124744"/>
            <a:ext cx="2289448" cy="3096344"/>
          </a:xfrm>
          <a:prstGeom prst="rect">
            <a:avLst/>
          </a:prstGeom>
          <a:noFill/>
        </p:spPr>
      </p:pic>
      <p:pic>
        <p:nvPicPr>
          <p:cNvPr id="159748" name="Picture 4" descr="H:\дипломы\дипломы мозаика декабрь 2019\e217925db3a5b35b9d45546017f7a2d1.jpg"/>
          <p:cNvPicPr>
            <a:picLocks noChangeAspect="1" noChangeArrowheads="1"/>
          </p:cNvPicPr>
          <p:nvPr/>
        </p:nvPicPr>
        <p:blipFill>
          <a:blip r:embed="rId6" cstate="print"/>
          <a:srcRect l="4840" t="1923"/>
          <a:stretch>
            <a:fillRect/>
          </a:stretch>
        </p:blipFill>
        <p:spPr bwMode="auto">
          <a:xfrm>
            <a:off x="6948264" y="1124744"/>
            <a:ext cx="2195736" cy="3105808"/>
          </a:xfrm>
          <a:prstGeom prst="rect">
            <a:avLst/>
          </a:prstGeom>
          <a:noFill/>
        </p:spPr>
      </p:pic>
      <p:pic>
        <p:nvPicPr>
          <p:cNvPr id="159749" name="Picture 5" descr="H:\дипломы\дипломы панжема 2019\005.jpg"/>
          <p:cNvPicPr>
            <a:picLocks noChangeAspect="1" noChangeArrowheads="1"/>
          </p:cNvPicPr>
          <p:nvPr/>
        </p:nvPicPr>
        <p:blipFill>
          <a:blip r:embed="rId7" cstate="print"/>
          <a:srcRect l="7081" t="2898"/>
          <a:stretch>
            <a:fillRect/>
          </a:stretch>
        </p:blipFill>
        <p:spPr bwMode="auto">
          <a:xfrm>
            <a:off x="395536" y="4120895"/>
            <a:ext cx="1907704" cy="2737105"/>
          </a:xfrm>
          <a:prstGeom prst="rect">
            <a:avLst/>
          </a:prstGeom>
          <a:noFill/>
        </p:spPr>
      </p:pic>
      <p:pic>
        <p:nvPicPr>
          <p:cNvPr id="159750" name="Picture 6" descr="H:\дипломы\дипломы панжема 2019\006.jpg"/>
          <p:cNvPicPr>
            <a:picLocks noChangeAspect="1" noChangeArrowheads="1"/>
          </p:cNvPicPr>
          <p:nvPr/>
        </p:nvPicPr>
        <p:blipFill>
          <a:blip r:embed="rId8" cstate="print"/>
          <a:srcRect l="6456" t="4114"/>
          <a:stretch>
            <a:fillRect/>
          </a:stretch>
        </p:blipFill>
        <p:spPr bwMode="auto">
          <a:xfrm>
            <a:off x="2699791" y="4149080"/>
            <a:ext cx="1924859" cy="2708920"/>
          </a:xfrm>
          <a:prstGeom prst="rect">
            <a:avLst/>
          </a:prstGeom>
          <a:noFill/>
        </p:spPr>
      </p:pic>
      <p:pic>
        <p:nvPicPr>
          <p:cNvPr id="159751" name="Picture 7" descr="H:\дипломы\дипломы панжема 2019\007.jpg"/>
          <p:cNvPicPr>
            <a:picLocks noChangeAspect="1" noChangeArrowheads="1"/>
          </p:cNvPicPr>
          <p:nvPr/>
        </p:nvPicPr>
        <p:blipFill>
          <a:blip r:embed="rId9" cstate="print"/>
          <a:srcRect l="6456" t="4789"/>
          <a:stretch>
            <a:fillRect/>
          </a:stretch>
        </p:blipFill>
        <p:spPr bwMode="auto">
          <a:xfrm>
            <a:off x="5220072" y="4193704"/>
            <a:ext cx="1906568" cy="2664296"/>
          </a:xfrm>
          <a:prstGeom prst="rect">
            <a:avLst/>
          </a:prstGeom>
          <a:noFill/>
        </p:spPr>
      </p:pic>
      <p:pic>
        <p:nvPicPr>
          <p:cNvPr id="159752" name="Picture 8" descr="H:\дипломы\дипломы панжема 2019\008.jpg"/>
          <p:cNvPicPr>
            <a:picLocks noChangeAspect="1" noChangeArrowheads="1"/>
          </p:cNvPicPr>
          <p:nvPr/>
        </p:nvPicPr>
        <p:blipFill>
          <a:blip r:embed="rId10" cstate="print"/>
          <a:srcRect l="5530" t="2765"/>
          <a:stretch>
            <a:fillRect/>
          </a:stretch>
        </p:blipFill>
        <p:spPr bwMode="auto">
          <a:xfrm>
            <a:off x="7328969" y="4293096"/>
            <a:ext cx="1815031" cy="25649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avatars.mds.yandex.net/get-pdb/215709/f40a80c1-3961-45d0-9e13-eb0a88a9a20b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67938" name="Picture 2" descr="H:\дипломы\дипломы панжема2018\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0"/>
            <a:ext cx="2659832" cy="3651837"/>
          </a:xfrm>
          <a:prstGeom prst="rect">
            <a:avLst/>
          </a:prstGeom>
          <a:noFill/>
        </p:spPr>
      </p:pic>
      <p:pic>
        <p:nvPicPr>
          <p:cNvPr id="167939" name="Picture 3" descr="H:\дипломы\дипломы панжема2018\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0"/>
            <a:ext cx="2602422" cy="3573016"/>
          </a:xfrm>
          <a:prstGeom prst="rect">
            <a:avLst/>
          </a:prstGeom>
          <a:noFill/>
        </p:spPr>
      </p:pic>
      <p:pic>
        <p:nvPicPr>
          <p:cNvPr id="16794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01" y="0"/>
            <a:ext cx="2520280" cy="3459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794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4139972"/>
            <a:ext cx="1979712" cy="2718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7942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27784" y="3356992"/>
            <a:ext cx="1862814" cy="2557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7943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948264" y="3356992"/>
            <a:ext cx="1944216" cy="2669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7944" name="Picture 8" descr="H:\дипломы\ульяна планета детства 2018\00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44008" y="4293096"/>
            <a:ext cx="1868160" cy="25649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avatars.mds.yandex.net/get-pdb/215709/f40a80c1-3961-45d0-9e13-eb0a88a9a20b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Скругленный прямоугольник 4"/>
          <p:cNvSpPr/>
          <p:nvPr/>
        </p:nvSpPr>
        <p:spPr>
          <a:xfrm>
            <a:off x="1619672" y="476672"/>
            <a:ext cx="6336704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 этап: обобщающий</a:t>
            </a:r>
            <a:endParaRPr lang="ru-RU" sz="2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(2019-2020 учебный год)</a:t>
            </a:r>
            <a:endParaRPr lang="ru-RU" sz="2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611560" y="1662578"/>
            <a:ext cx="7920880" cy="2120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Цель: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анализ итогов реализации программы.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Обобщен и систематизирован накопленный опыт;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подведены итоги инновационной деятельности;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 распространен инновационный педагогический опыт</a:t>
            </a: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определили перспективы дальнейшей работы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avatars.mds.yandex.net/get-pdb/215709/f40a80c1-3961-45d0-9e13-eb0a88a9a20b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Скругленный прямоугольник 4"/>
          <p:cNvSpPr/>
          <p:nvPr/>
        </p:nvSpPr>
        <p:spPr>
          <a:xfrm>
            <a:off x="1115616" y="332656"/>
            <a:ext cx="7488832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Теоретическая база инновационной деятельности</a:t>
            </a:r>
            <a:endParaRPr lang="ru-RU" sz="2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s://yandex.ru/images/_crpd/H8zygz882/0e70c2bq288/dRfAI1v0piKdWgfBA6iEq464zqSrB1l19mqN9_RoEEW2E9-SE0sQYxRvtFVT0jRDXq80KVq8KDP3zvMnD_p8LfBVR_APpDJmiUpX3VWpQexe7E3k60BKIGNvCiI1bIOXdtCQkoNPA3cBe68UUlMziJQn87SVtqUv6FLu9Nnt6zk30td11H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1340768"/>
            <a:ext cx="1835696" cy="242746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971600" y="3861048"/>
            <a:ext cx="1560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К.Д.Ушинский</a:t>
            </a:r>
            <a:endParaRPr lang="ru-RU" dirty="0"/>
          </a:p>
        </p:txBody>
      </p:sp>
      <p:pic>
        <p:nvPicPr>
          <p:cNvPr id="1028" name="Picture 4" descr="http://garmoniya.mk.ua/sites/default/files/image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1268760"/>
            <a:ext cx="1643403" cy="2448272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491880" y="3861048"/>
            <a:ext cx="1980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В.А.Сухомлинский</a:t>
            </a:r>
            <a:endParaRPr lang="ru-RU" dirty="0"/>
          </a:p>
        </p:txBody>
      </p:sp>
      <p:pic>
        <p:nvPicPr>
          <p:cNvPr id="1030" name="Picture 6" descr=" 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1340768"/>
            <a:ext cx="1785995" cy="2448272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6372200" y="3861048"/>
            <a:ext cx="16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А.С.Макаренко</a:t>
            </a:r>
            <a:endParaRPr lang="ru-RU" dirty="0"/>
          </a:p>
        </p:txBody>
      </p:sp>
      <p:pic>
        <p:nvPicPr>
          <p:cNvPr id="1034" name="Picture 10" descr="https://www.vsavm.by/wp-content/uploads/2013/12/Knyazeva-L.A.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71800" y="4437112"/>
            <a:ext cx="1402843" cy="198884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2771800" y="6525344"/>
            <a:ext cx="1380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О.Л.Князева</a:t>
            </a:r>
            <a:endParaRPr lang="ru-RU" dirty="0"/>
          </a:p>
        </p:txBody>
      </p:sp>
      <p:pic>
        <p:nvPicPr>
          <p:cNvPr id="1036" name="Picture 12" descr="http://nimro.ru/uploads/pages/photos/c7a80f5e9bb656abaae1eeb23a138558e510fec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7544" y="4365104"/>
            <a:ext cx="1440160" cy="2027205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395536" y="6488668"/>
            <a:ext cx="1623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М.Д.Маханева</a:t>
            </a:r>
            <a:endParaRPr lang="ru-RU" dirty="0"/>
          </a:p>
        </p:txBody>
      </p:sp>
      <p:pic>
        <p:nvPicPr>
          <p:cNvPr id="1038" name="Picture 14" descr="https://mordgpi.ru/upload/iblock/5eb/burlyaeva-Otdel-soprovozhdeniya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92080" y="4437112"/>
            <a:ext cx="1344149" cy="2016224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5148064" y="6488668"/>
            <a:ext cx="1478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О.В.Бурляева</a:t>
            </a:r>
            <a:endParaRPr lang="ru-RU" dirty="0"/>
          </a:p>
        </p:txBody>
      </p:sp>
      <p:pic>
        <p:nvPicPr>
          <p:cNvPr id="1040" name="Picture 16" descr="https://mordgpi.ru/upload/iblock/ea5/Karpushina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236296" y="4365104"/>
            <a:ext cx="1652642" cy="2016224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7236296" y="6488668"/>
            <a:ext cx="1693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Л.П.Карпушина</a:t>
            </a:r>
            <a:endParaRPr lang="ru-RU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Кадровый потенциал</a:t>
            </a:r>
            <a:endParaRPr lang="ru-RU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Picture 2" descr="https://avatars.mds.yandex.net/get-pdb/215709/f40a80c1-3961-45d0-9e13-eb0a88a9a20b/s1200?webp=fals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7" name="Диаграмма 6"/>
          <p:cNvGraphicFramePr/>
          <p:nvPr/>
        </p:nvGraphicFramePr>
        <p:xfrm>
          <a:off x="467544" y="2996952"/>
          <a:ext cx="4608512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Диаграмма 7"/>
          <p:cNvGraphicFramePr/>
          <p:nvPr/>
        </p:nvGraphicFramePr>
        <p:xfrm>
          <a:off x="5220072" y="3068960"/>
          <a:ext cx="3456384" cy="32561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Скругленный прямоугольник 8"/>
          <p:cNvSpPr/>
          <p:nvPr/>
        </p:nvSpPr>
        <p:spPr>
          <a:xfrm>
            <a:off x="899592" y="332656"/>
            <a:ext cx="7416824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Организация обучения педагогических кадров по тематике инновационной деятельности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03848" y="1916832"/>
            <a:ext cx="2422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Кадровый потенциал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avatars.mds.yandex.net/get-pdb/215709/f40a80c1-3961-45d0-9e13-eb0a88a9a20b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5" name="Схема 4"/>
          <p:cNvGraphicFramePr/>
          <p:nvPr/>
        </p:nvGraphicFramePr>
        <p:xfrm>
          <a:off x="1331640" y="1124744"/>
          <a:ext cx="7200800" cy="3960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Скругленный прямоугольник 6"/>
          <p:cNvSpPr/>
          <p:nvPr/>
        </p:nvSpPr>
        <p:spPr>
          <a:xfrm>
            <a:off x="2267744" y="188640"/>
            <a:ext cx="5688632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Организация методической работы с педагогами</a:t>
            </a:r>
            <a:endParaRPr lang="ru-RU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avatars.mds.yandex.net/get-pdb/215709/f40a80c1-3961-45d0-9e13-eb0a88a9a20b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6561" name="Rectangle 1"/>
          <p:cNvSpPr>
            <a:spLocks noChangeArrowheads="1"/>
          </p:cNvSpPr>
          <p:nvPr/>
        </p:nvSpPr>
        <p:spPr bwMode="auto">
          <a:xfrm>
            <a:off x="323528" y="908720"/>
            <a:ext cx="8496944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«Фольклорные произведения народов Поволжья в жизни детей раннего возраста» - 2015 г.;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Ознакомление дошкольников народно-прикладным искусством» - 2015 г.;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«Народная сказка в системе воспитания дошкольников» - 2016 г.;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«Преемственность детского сада и семьи по нравственно-патриотическому воспитанию детей» - 2016 г;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-«Инновационные формы работы по реализации нравственно-патриотического воспитания детей» - 2016 г.;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-«Предметно-развивающая среда как средство нравственно-патриотического воспитания детей» - 2017 г.;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«Роль регионального компонента в формировании патриотических чувств у детей дошкольного возраста» - 2018 г.;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«Приобщение дошкольников группы компенсирующей направленности с ОНР к истокам национальной культуры и развитие их речи посредством устного народного творчества» - 2018 г.;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«Развитие у детей дошкольного возраста изобразительных умений через знакомство с национальным искусством мордовского народа» - 2018 г.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411760" y="260648"/>
            <a:ext cx="4608512" cy="4766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КОНСУЛЬТАЦИИ</a:t>
            </a:r>
          </a:p>
          <a:p>
            <a:pPr algn="ctr"/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2" descr="https://avatars.mds.yandex.net/get-pdb/215709/f40a80c1-3961-45d0-9e13-eb0a88a9a20b/s1200?webp=fals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51553" name="Rectangle 1"/>
          <p:cNvSpPr>
            <a:spLocks noChangeArrowheads="1"/>
          </p:cNvSpPr>
          <p:nvPr/>
        </p:nvSpPr>
        <p:spPr bwMode="auto">
          <a:xfrm>
            <a:off x="395536" y="1098611"/>
            <a:ext cx="8424936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-«Воспитание позитивного отношения к культурным различиям, самобытности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народов Поволжья» – 2015 г.;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-«Ознакомление с родным городом как средство патриотического воспитания детей дошкольного возраста»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- 2017 г.;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«Этнокультурное воспитание детей на основе культурно-исторических традиций мордовского народа» - 2018 г.;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«Развитие познавательных способностей и познавательной деятельности в процессе приобретения опыта личного прикосновения с реальностью истории и культуры народов Поволжья в мини-музее» - 2019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г.;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«Инновационная деятельность как условие формирования профессиональной компетентности педагогов. Обобщение результатов работы по инновационной деятельности: «Формирование интегративных качеств этнокультурной направленности детей дошкольного возраста посредством интеграции образовательных областей»  -  2019 г.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483768" y="260648"/>
            <a:ext cx="4608512" cy="4766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ПЕДАГОГИЧЕСКИЕ СОВЕТЫ</a:t>
            </a:r>
          </a:p>
          <a:p>
            <a:pPr algn="ctr"/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avatars.mds.yandex.net/get-pdb/215709/f40a80c1-3961-45d0-9e13-eb0a88a9a20b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56673" name="Rectangle 1"/>
          <p:cNvSpPr>
            <a:spLocks noChangeArrowheads="1"/>
          </p:cNvSpPr>
          <p:nvPr/>
        </p:nvSpPr>
        <p:spPr bwMode="auto">
          <a:xfrm>
            <a:off x="575048" y="4181604"/>
            <a:ext cx="8568952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3838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223838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b="1" dirty="0" smtClean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223838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223838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b="1" dirty="0" smtClean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223838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223838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b="1" dirty="0" smtClean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223838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223838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b="1" dirty="0" smtClean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223838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223838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b="1" dirty="0" smtClean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223838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223838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b="1" dirty="0" smtClean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223838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411760" y="260648"/>
            <a:ext cx="4608512" cy="4766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СЕМИНАРЫ</a:t>
            </a:r>
          </a:p>
          <a:p>
            <a:pPr algn="ctr"/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395536" y="1052736"/>
            <a:ext cx="8352928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-«Система работы МАДОУ по ознакомлению дошкольников с историей родного края»  - 2016 г.;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-«Региональный компонент как условие вариативности и разнообразия содержания образовательной деятельности»  - 2018 г.;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-«Организация мини-музея как одна из форм освоения основных направлений ФГОС ДОО» - 2019 г.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339752" y="3068960"/>
            <a:ext cx="4608512" cy="4766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СЕМИНАРЫ-ПРАКТИКУМЫ</a:t>
            </a:r>
          </a:p>
          <a:p>
            <a:pPr algn="ctr"/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611560" y="4149080"/>
            <a:ext cx="8208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«Использование метода проектов в воспитательно-образовательном процессе дошкольной организации» - 2017.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 descr="https://avatars.mds.yandex.net/get-pdb/215709/f40a80c1-3961-45d0-9e13-eb0a88a9a20b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286000" y="2884236"/>
            <a:ext cx="4572000" cy="3416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251521" y="332653"/>
          <a:ext cx="8568952" cy="5688634"/>
        </p:xfrm>
        <a:graphic>
          <a:graphicData uri="http://schemas.openxmlformats.org/drawingml/2006/table">
            <a:tbl>
              <a:tblPr/>
              <a:tblGrid>
                <a:gridCol w="3295751"/>
                <a:gridCol w="5273201"/>
              </a:tblGrid>
              <a:tr h="124240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Полное наименование дошкольной образовательной организации  (далее ДО).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Муниципальное автономное  дошкольное образовательное учреждение городского округа </a:t>
                      </a:r>
                      <a:r>
                        <a:rPr lang="ru-RU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Саранск «Детский </a:t>
                      </a: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сад №89  комбинированного вида</a:t>
                      </a:r>
                      <a:r>
                        <a:rPr lang="ru-RU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»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9999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Инновационный статус дошкольной организации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муниципальный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4240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Тема инновационной деятельности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«</a:t>
                      </a: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Формирование интегративных качеств этнокультурной направленности детей дошкольного возраста посредством интеграции образовательных областей</a:t>
                      </a:r>
                      <a:r>
                        <a:rPr lang="ru-RU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»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120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  <a:ea typeface="Times New Roman"/>
                          <a:cs typeface="Times New Roman"/>
                        </a:rPr>
                        <a:t>Руководитель </a:t>
                      </a:r>
                      <a:endParaRPr lang="ru-RU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Гурьянова </a:t>
                      </a:r>
                      <a:r>
                        <a:rPr lang="ru-RU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Елена Николаевна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423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Ответственный за инновационную деятельность в дошкольной организации 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Гурьянова Е.Н., заведующая МАДОУ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Глухова Е.И., старший </a:t>
                      </a:r>
                      <a:r>
                        <a:rPr lang="ru-RU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воспитатель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Творческая группа</a:t>
                      </a: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838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  <a:ea typeface="Times New Roman"/>
                          <a:cs typeface="Times New Roman"/>
                        </a:rPr>
                        <a:t>Срок реализации программы инновационной деятельности</a:t>
                      </a:r>
                      <a:endParaRPr lang="ru-RU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5 лет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avatars.mds.yandex.net/get-pdb/215709/f40a80c1-3961-45d0-9e13-eb0a88a9a20b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Скругленный прямоугольник 4"/>
          <p:cNvSpPr/>
          <p:nvPr/>
        </p:nvSpPr>
        <p:spPr>
          <a:xfrm>
            <a:off x="2555776" y="332656"/>
            <a:ext cx="4608512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МАСТЕР-КЛАССЫ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11560" y="1196752"/>
            <a:ext cx="77768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«Мордовские узоры» - 2016 г.;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«Планета толерантности» - 2017 г.;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«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Изготовление мордовской куколки-оберега» - 2019 г.;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2946" name="Picture 2" descr="D:\ФОТО ЖИЗНЬ МАДОУ\фото педсовет №3 март2019\фото педсовет3\IMG_16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7496" y="3833664"/>
            <a:ext cx="4536504" cy="3024336"/>
          </a:xfrm>
          <a:prstGeom prst="rect">
            <a:avLst/>
          </a:prstGeom>
          <a:noFill/>
        </p:spPr>
      </p:pic>
      <p:pic>
        <p:nvPicPr>
          <p:cNvPr id="82947" name="Picture 3" descr="D:\ФОТО ЖИЗНЬ МАДОУ\фото педсовет №3 март2019\фото педсовет3\IMG_16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348880"/>
            <a:ext cx="4535994" cy="30239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s://avatars.mds.yandex.net/get-pdb/215709/f40a80c1-3961-45d0-9e13-eb0a88a9a20b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4818" name="Picture 2" descr="E:\ФОТО ЖИЗНЬ МАДОУ\фото разв.среда\DSC_48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84784"/>
            <a:ext cx="4032448" cy="2432375"/>
          </a:xfrm>
          <a:prstGeom prst="rect">
            <a:avLst/>
          </a:prstGeom>
          <a:noFill/>
        </p:spPr>
      </p:pic>
      <p:pic>
        <p:nvPicPr>
          <p:cNvPr id="34820" name="Picture 4" descr="E:\ФОТО ЖИЗНЬ МАДОУ\фото уголки к педсовету №3 2017\IMG_798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4217707"/>
            <a:ext cx="4032448" cy="2640293"/>
          </a:xfrm>
          <a:prstGeom prst="rect">
            <a:avLst/>
          </a:prstGeom>
          <a:noFill/>
        </p:spPr>
      </p:pic>
      <p:pic>
        <p:nvPicPr>
          <p:cNvPr id="34821" name="Picture 5" descr="E:\ФОТО ЖИЗНЬ МАДОУ\фото уголки к педсовету №3 2017\IMG_805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4265712"/>
            <a:ext cx="4032448" cy="2592288"/>
          </a:xfrm>
          <a:prstGeom prst="rect">
            <a:avLst/>
          </a:prstGeom>
          <a:noFill/>
        </p:spPr>
      </p:pic>
      <p:pic>
        <p:nvPicPr>
          <p:cNvPr id="10241" name="Picture 1" descr="E:\воспитатель года 2018\ВГ Леша\+ проект для детей\14 слайд музей\IMG_983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60032" y="1412775"/>
            <a:ext cx="3888432" cy="2496277"/>
          </a:xfrm>
          <a:prstGeom prst="rect">
            <a:avLst/>
          </a:prstGeom>
          <a:noFill/>
        </p:spPr>
      </p:pic>
      <p:sp>
        <p:nvSpPr>
          <p:cNvPr id="8" name="Скругленный прямоугольник 7"/>
          <p:cNvSpPr/>
          <p:nvPr/>
        </p:nvSpPr>
        <p:spPr>
          <a:xfrm>
            <a:off x="2051720" y="0"/>
            <a:ext cx="5832648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Участие педагогов  в смотрах-конкурсах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771800" y="764704"/>
            <a:ext cx="38843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Смотр центров народной культуры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avatars.mds.yandex.net/get-pdb/215709/f40a80c1-3961-45d0-9e13-eb0a88a9a20b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1923" name="Picture 3" descr="D:\ФОТО ЖИЗНЬ МАДОУ\фото педсовет №3от 27.02.2018 куклы народов поволжья\IMG_93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908720"/>
            <a:ext cx="3801108" cy="2534072"/>
          </a:xfrm>
          <a:prstGeom prst="rect">
            <a:avLst/>
          </a:prstGeom>
          <a:noFill/>
        </p:spPr>
      </p:pic>
      <p:sp>
        <p:nvSpPr>
          <p:cNvPr id="81924" name="Rectangle 4"/>
          <p:cNvSpPr>
            <a:spLocks noChangeArrowheads="1"/>
          </p:cNvSpPr>
          <p:nvPr/>
        </p:nvSpPr>
        <p:spPr bwMode="auto">
          <a:xfrm>
            <a:off x="0" y="233690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«Кукла в национальном костюме»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25" name="Picture 5" descr="D:\ФОТО ЖИЗНЬ МАДОУ\фото педсовет №3от 27.02.2018 куклы народов поволжья\IMG_9399.JPG"/>
          <p:cNvPicPr>
            <a:picLocks noChangeAspect="1" noChangeArrowheads="1"/>
          </p:cNvPicPr>
          <p:nvPr/>
        </p:nvPicPr>
        <p:blipFill>
          <a:blip r:embed="rId4" cstate="print"/>
          <a:srcRect b="3226"/>
          <a:stretch>
            <a:fillRect/>
          </a:stretch>
        </p:blipFill>
        <p:spPr bwMode="auto">
          <a:xfrm rot="16200000">
            <a:off x="71502" y="872714"/>
            <a:ext cx="2232248" cy="1728193"/>
          </a:xfrm>
          <a:prstGeom prst="rect">
            <a:avLst/>
          </a:prstGeom>
          <a:noFill/>
        </p:spPr>
      </p:pic>
      <p:pic>
        <p:nvPicPr>
          <p:cNvPr id="81926" name="Picture 6" descr="D:\ФОТО ЖИЗНЬ МАДОУ\фото педсовет №3от 27.02.2018 куклы народов поволжья\IMG_94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6732242" y="980728"/>
            <a:ext cx="2160238" cy="1440158"/>
          </a:xfrm>
          <a:prstGeom prst="rect">
            <a:avLst/>
          </a:prstGeom>
          <a:noFill/>
        </p:spPr>
      </p:pic>
      <p:pic>
        <p:nvPicPr>
          <p:cNvPr id="81927" name="Picture 7" descr="D:\ФОТО ЖИЗНЬ МАДОУ\фото педсовет №3от 27.02.2018 куклы народов поволжья\IMG_9421.JPG"/>
          <p:cNvPicPr>
            <a:picLocks noChangeAspect="1" noChangeArrowheads="1"/>
          </p:cNvPicPr>
          <p:nvPr/>
        </p:nvPicPr>
        <p:blipFill>
          <a:blip r:embed="rId6" cstate="print"/>
          <a:srcRect r="13654" b="1692"/>
          <a:stretch>
            <a:fillRect/>
          </a:stretch>
        </p:blipFill>
        <p:spPr bwMode="auto">
          <a:xfrm rot="16200000">
            <a:off x="49188" y="3415308"/>
            <a:ext cx="2276872" cy="1728192"/>
          </a:xfrm>
          <a:prstGeom prst="rect">
            <a:avLst/>
          </a:prstGeom>
          <a:noFill/>
        </p:spPr>
      </p:pic>
      <p:pic>
        <p:nvPicPr>
          <p:cNvPr id="81928" name="Picture 8" descr="D:\ФОТО ЖИЗНЬ МАДОУ\фото педсовет №3от 27.02.2018 куклы народов поволжья\IMG_9401.JPG"/>
          <p:cNvPicPr>
            <a:picLocks noChangeAspect="1" noChangeArrowheads="1"/>
          </p:cNvPicPr>
          <p:nvPr/>
        </p:nvPicPr>
        <p:blipFill>
          <a:blip r:embed="rId7" cstate="print"/>
          <a:srcRect t="13907" r="8438" b="8333"/>
          <a:stretch>
            <a:fillRect/>
          </a:stretch>
        </p:blipFill>
        <p:spPr bwMode="auto">
          <a:xfrm rot="16200000">
            <a:off x="6545598" y="3543634"/>
            <a:ext cx="2520279" cy="1426915"/>
          </a:xfrm>
          <a:prstGeom prst="rect">
            <a:avLst/>
          </a:prstGeom>
          <a:noFill/>
        </p:spPr>
      </p:pic>
      <p:pic>
        <p:nvPicPr>
          <p:cNvPr id="81929" name="Picture 9" descr="D:\ФОТО ЖИЗНЬ МАДОУ\фото педсовет №3от 27.02.2018 куклы народов поволжья\IMG_939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99792" y="3861048"/>
            <a:ext cx="3960440" cy="264029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avatars.mds.yandex.net/get-pdb/215709/f40a80c1-3961-45d0-9e13-eb0a88a9a20b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491880" y="332656"/>
            <a:ext cx="24322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Участие в конкурсах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195736" y="260648"/>
            <a:ext cx="5832648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Участие педагогов  в смотрах-конкурсах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69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836712"/>
            <a:ext cx="2392662" cy="328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691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908720"/>
            <a:ext cx="2412607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691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3386" y="3933056"/>
            <a:ext cx="2130422" cy="292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691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16216" y="908720"/>
            <a:ext cx="2411760" cy="3311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88224" y="4074007"/>
            <a:ext cx="2027759" cy="2783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6919" name="Picture 7" descr="H:\дипломы\дипломы победителей бабань парьоктябрь 2015\ДИПЛОМЫ89садлекарствобудущего\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35896" y="4077072"/>
            <a:ext cx="2026104" cy="27809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avatars.mds.yandex.net/get-pdb/215709/f40a80c1-3961-45d0-9e13-eb0a88a9a20b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68962" name="Picture 2" descr="H:\дипломы\дипломы скан воспит и детей заповедные места мордовии\высоцкая проект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1196752"/>
            <a:ext cx="2884638" cy="3960440"/>
          </a:xfrm>
          <a:prstGeom prst="rect">
            <a:avLst/>
          </a:prstGeom>
          <a:noFill/>
        </p:spPr>
      </p:pic>
      <p:pic>
        <p:nvPicPr>
          <p:cNvPr id="16896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915816" cy="400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896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62201" y="2628081"/>
            <a:ext cx="3081799" cy="4229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avatars.mds.yandex.net/get-pdb/215709/f40a80c1-3961-45d0-9e13-eb0a88a9a20b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Скругленный прямоугольник 4"/>
          <p:cNvSpPr/>
          <p:nvPr/>
        </p:nvSpPr>
        <p:spPr>
          <a:xfrm>
            <a:off x="2411760" y="260648"/>
            <a:ext cx="4608512" cy="4766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Участие педагогов в мероприятиях </a:t>
            </a:r>
          </a:p>
          <a:p>
            <a:pPr algn="ctr"/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1268760"/>
            <a:ext cx="835292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Открытые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общесадовые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мероприятия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indent="361950" algn="just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Коллективные просмотры</a:t>
            </a:r>
          </a:p>
          <a:p>
            <a:pPr indent="361950"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-«Приготовим пирожки для бабушки и дедушки» (по сказке «Курочка Ряба») (лепка) для детей второй младшей группы - 2015 г.; </a:t>
            </a:r>
          </a:p>
          <a:p>
            <a:pPr indent="361950"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-Театрализованное представление по р.н.сказке «Репка» на мордовском  (эрзя) языке для детей старшей группы - 2016 г.; </a:t>
            </a:r>
          </a:p>
          <a:p>
            <a:pPr indent="361950"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-«Знакомство с мордовским национальным  костюмом» (речевое развитие) для детей старшей группы - 2018 г.;</a:t>
            </a:r>
          </a:p>
          <a:p>
            <a:pPr indent="361950" algn="just"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«Посиделки с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Олдушкой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 в рамках дополнительного кружка 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Тиринь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кель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 (развитие речи) для детей старшей группы - 2019 г.; </a:t>
            </a:r>
          </a:p>
          <a:p>
            <a:pPr indent="361950" algn="just"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«Птичка-свистулька» (аппликация) для детей старшей группы - 2019 г.; </a:t>
            </a:r>
          </a:p>
          <a:p>
            <a:pPr indent="361950" algn="just"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Чтение мордовской народной сказки «Как собака друга искала» (развитие речи) - 2019 г.; </a:t>
            </a:r>
          </a:p>
          <a:p>
            <a:pPr indent="361950" algn="just"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«Мордовская матрешка» (лепка) - 2019 г.</a:t>
            </a:r>
          </a:p>
          <a:p>
            <a:pPr indent="361950"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Педагогические часты по теме инновации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avatars.mds.yandex.net/get-pdb/215709/f40a80c1-3961-45d0-9e13-eb0a88a9a20b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Скругленный прямоугольник 4"/>
          <p:cNvSpPr/>
          <p:nvPr/>
        </p:nvSpPr>
        <p:spPr>
          <a:xfrm>
            <a:off x="1259632" y="260648"/>
            <a:ext cx="7632848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Участие педагогов в открытых республиканских и городских мероприятиях:</a:t>
            </a:r>
          </a:p>
        </p:txBody>
      </p:sp>
      <p:sp>
        <p:nvSpPr>
          <p:cNvPr id="68609" name="Rectangle 1"/>
          <p:cNvSpPr>
            <a:spLocks noChangeArrowheads="1"/>
          </p:cNvSpPr>
          <p:nvPr/>
        </p:nvSpPr>
        <p:spPr bwMode="auto">
          <a:xfrm>
            <a:off x="323528" y="1196752"/>
            <a:ext cx="8496944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Городской уровень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-Мастер-классы в рамках Всероссийского Дня мордовских языков – 2016 г.;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-Городской семинар для воспитателей «Современные технологии в образовательной деятельности» - 2016 г.;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-Г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ородской семинар-практикум для воспитателей  «Национально-региональный компонент в ДОУ» - 2017 г.;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Городской образовательный семинар для воспитателей «Формирование этнокультурной компетентности  у детей дошкольного возраста в условиях поликультурного региона» - 2017 г.;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Круглый стол  для воспитателей «Использование средств народной педагогики в экологическом  воспитании детей дошкольного возраста» - 2018г.;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Городской семинар-практикум «Модель духовно-нравственного воспитания детей в условиях дошкольной организации» - 2019 г.;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-Городской семинар «Образовательная деятельность по духовно-нравственному воспитанию в рамках дополнительного образования» - 2019 г.; </a:t>
            </a:r>
            <a:endParaRPr lang="ru-RU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-Городской образовательный семинар для воспитателей по обучению детей мордовскому (эрзя) языку в рамках месячника национальной культуры – 2019 г.;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-Городской фестиваль национальностей «Венок дружбы» - 2019 г.;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avatars.mds.yandex.net/get-pdb/215709/f40a80c1-3961-45d0-9e13-eb0a88a9a20b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83568" y="764704"/>
            <a:ext cx="799288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Республиканский уровень: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-Кирилло-Мефодиевские образовательные чтения «Святой праведный воин Феодор Ушаков: актуализация духовно-нравственного и патриотического потенциала традиционных ценностей русской культуры» - 2017 г.; 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-Седьмой Республиканский семинар-практикум «Учить творчеству» (МГПИ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им.М.Е.Евсевьева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 – 2018 г.; 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-Восьмой Республиканский семинар-практикум «Учить творчеству» (МГПИ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им.М.Е.Евсевьева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 – 2019 г.</a:t>
            </a:r>
          </a:p>
          <a:p>
            <a:pPr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83568" y="3068960"/>
            <a:ext cx="79928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Международный уровень:</a:t>
            </a:r>
          </a:p>
          <a:p>
            <a:pPr algn="just"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Заседание 25-х Международных Рождественских образовательных чтений на тему «1917-2017: уроки столетия для РМ» - 2016 г.; </a:t>
            </a:r>
          </a:p>
          <a:p>
            <a:pPr algn="just"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Международная научно-практическая конференция 53-и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Евсевьевские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чтения – 2017 г.;</a:t>
            </a:r>
          </a:p>
          <a:p>
            <a:pPr algn="just"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Международная научно-практическая конференция, посвященная 155-летию М.Е.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– 55-е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Евсевьевские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чтения. Мастер-класс «Учим мордовский язык с детства» - 2019 г.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8" name="Содержимое 7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2" descr="https://avatars.mds.yandex.net/get-pdb/215709/f40a80c1-3961-45d0-9e13-eb0a88a9a20b/s1200?webp=fals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Скругленный прямоугольник 5"/>
          <p:cNvSpPr/>
          <p:nvPr/>
        </p:nvSpPr>
        <p:spPr>
          <a:xfrm>
            <a:off x="971600" y="260648"/>
            <a:ext cx="7632848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Внедрение новых технологий, повышающих эффективность инновационной деятельности</a:t>
            </a:r>
          </a:p>
          <a:p>
            <a:pPr algn="ctr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Схема 8"/>
          <p:cNvGraphicFramePr/>
          <p:nvPr/>
        </p:nvGraphicFramePr>
        <p:xfrm>
          <a:off x="611560" y="1397000"/>
          <a:ext cx="8208912" cy="5128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avatars.mds.yandex.net/get-pdb/215709/f40a80c1-3961-45d0-9e13-eb0a88a9a20b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Скругленный прямоугольник 4"/>
          <p:cNvSpPr/>
          <p:nvPr/>
        </p:nvSpPr>
        <p:spPr>
          <a:xfrm>
            <a:off x="1259632" y="260648"/>
            <a:ext cx="7632848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Наличие материально-технической базы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инновационной деятельности</a:t>
            </a:r>
          </a:p>
          <a:p>
            <a:pPr algn="ctr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1560" y="1412776"/>
            <a:ext cx="828092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МАДОУ располагает следующими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оборудованными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помещениями: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-групповые помещения;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-методический кабинет;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-музыкальный зал; 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-физкультурный зал;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-пищеблок;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-прачечная;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-медицинский кабинет;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-кабинет логопеда;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-тренажерный зал;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минимузей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-библиотека;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-изостудия.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 descr="https://avatars.mds.yandex.net/get-pdb/215709/f40a80c1-3961-45d0-9e13-eb0a88a9a20b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кругленный прямоугольник 2"/>
          <p:cNvSpPr/>
          <p:nvPr/>
        </p:nvSpPr>
        <p:spPr>
          <a:xfrm>
            <a:off x="2123728" y="476672"/>
            <a:ext cx="5832648" cy="9361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Цель программы инновационной деятельности: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трелка вниз 7"/>
          <p:cNvSpPr/>
          <p:nvPr/>
        </p:nvSpPr>
        <p:spPr>
          <a:xfrm>
            <a:off x="4499992" y="1628800"/>
            <a:ext cx="792088" cy="122413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403648" y="2924944"/>
            <a:ext cx="7200800" cy="25922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Создание и проверка педагогических условий формирования интегративных качеств этнокультурной направленности детей дошкольного возраста посредством интеграции образовательных областей.</a:t>
            </a: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avatars.mds.yandex.net/get-pdb/215709/f40a80c1-3961-45d0-9e13-eb0a88a9a20b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60648"/>
            <a:ext cx="7797552" cy="764704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 летний период на территории функционирует «Мордовское подворье», включающее в себя скульптуры малых форм.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3970" name="Picture 2" descr="https://upload2.schoolrm.ru/resize_cache/1012651/c3bed4c46e3bebf9034448fed65e7b8e/iblock/c5c/c5c439e53834f46898d87ea0261fbf10/35a754b8c5389b4544f9d5860885e5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005064"/>
            <a:ext cx="3803915" cy="2852936"/>
          </a:xfrm>
          <a:prstGeom prst="rect">
            <a:avLst/>
          </a:prstGeom>
          <a:noFill/>
        </p:spPr>
      </p:pic>
      <p:pic>
        <p:nvPicPr>
          <p:cNvPr id="83972" name="Picture 4" descr="https://upload2.schoolrm.ru/resize_cache/1012625/c3bed4c46e3bebf9034448fed65e7b8e/iblock/922/92219778252e974182b5b832955b700f/ec7eda739676350ad2ce6a9f266b30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836712"/>
            <a:ext cx="3744416" cy="2808312"/>
          </a:xfrm>
          <a:prstGeom prst="rect">
            <a:avLst/>
          </a:prstGeom>
          <a:noFill/>
        </p:spPr>
      </p:pic>
      <p:pic>
        <p:nvPicPr>
          <p:cNvPr id="83974" name="Picture 6" descr="https://upload2.schoolrm.ru/resize_cache/1012627/c3bed4c46e3bebf9034448fed65e7b8e/iblock/7a6/7a635f26fbd76ffa6bdec5ce751b911c/b5cf65984d0a83fec6034bb85b07d8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1" y="836711"/>
            <a:ext cx="3696410" cy="2772307"/>
          </a:xfrm>
          <a:prstGeom prst="rect">
            <a:avLst/>
          </a:prstGeom>
          <a:noFill/>
        </p:spPr>
      </p:pic>
      <p:pic>
        <p:nvPicPr>
          <p:cNvPr id="83976" name="Picture 8" descr="D:\ФОТО ЖИЗНЬ МАДОУ\участки ЛОП 2016\IMG_288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64088" y="4338059"/>
            <a:ext cx="3779912" cy="2519941"/>
          </a:xfrm>
          <a:prstGeom prst="rect">
            <a:avLst/>
          </a:prstGeom>
          <a:noFill/>
        </p:spPr>
      </p:pic>
      <p:pic>
        <p:nvPicPr>
          <p:cNvPr id="83977" name="Picture 9" descr="D:\ФОТО ЖИЗНЬ МАДОУ\участки ЛОП 2016\IMG_287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43808" y="2276872"/>
            <a:ext cx="3605772" cy="24038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https://avatars.mds.yandex.net/get-pdb/215709/f40a80c1-3961-45d0-9e13-eb0a88a9a20b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Скругленный прямоугольник 4"/>
          <p:cNvSpPr/>
          <p:nvPr/>
        </p:nvSpPr>
        <p:spPr>
          <a:xfrm>
            <a:off x="2051720" y="0"/>
            <a:ext cx="5832648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Предметно-развивающая среда  МАДОУ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07704" y="692696"/>
            <a:ext cx="64087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Центр народной культуры в группах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7042" name="Picture 2" descr="D:\ФОТО ЖИЗНЬ МАДОУ\развивающая среда МАДОУ\IMG_98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052736"/>
            <a:ext cx="4211960" cy="2807973"/>
          </a:xfrm>
          <a:prstGeom prst="rect">
            <a:avLst/>
          </a:prstGeom>
          <a:noFill/>
        </p:spPr>
      </p:pic>
      <p:pic>
        <p:nvPicPr>
          <p:cNvPr id="87043" name="Picture 3" descr="D:\ФОТО ЖИЗНЬ МАДОУ\развивающая среда МАДОУ\IMG_98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052736"/>
            <a:ext cx="4139952" cy="2759968"/>
          </a:xfrm>
          <a:prstGeom prst="rect">
            <a:avLst/>
          </a:prstGeom>
          <a:noFill/>
        </p:spPr>
      </p:pic>
      <p:pic>
        <p:nvPicPr>
          <p:cNvPr id="87044" name="Picture 4" descr="D:\ФОТО ЖИЗНЬ МАДОУ\развивающая среда МАДОУ\IMG_982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002021"/>
            <a:ext cx="4283968" cy="2855979"/>
          </a:xfrm>
          <a:prstGeom prst="rect">
            <a:avLst/>
          </a:prstGeom>
          <a:noFill/>
        </p:spPr>
      </p:pic>
      <p:pic>
        <p:nvPicPr>
          <p:cNvPr id="87045" name="Picture 5" descr="D:\ФОТО ЖИЗНЬ МАДОУ\развивающая среда МАДОУ\IMG_798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72608" y="4077072"/>
            <a:ext cx="4171392" cy="27809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s://avatars.mds.yandex.net/get-pdb/215709/f40a80c1-3961-45d0-9e13-eb0a88a9a20b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7650" name="Picture 2" descr="C:\Users\пользователь\Desktop\рабочий стол\фото ВГ 18\DSC_64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124744"/>
            <a:ext cx="3888432" cy="2575455"/>
          </a:xfrm>
          <a:prstGeom prst="rect">
            <a:avLst/>
          </a:prstGeom>
          <a:noFill/>
        </p:spPr>
      </p:pic>
      <p:pic>
        <p:nvPicPr>
          <p:cNvPr id="7" name="Picture 4" descr="G:\ФОТО ЖИЗНЬ МАДОУ\фото печать национальнорегиональныйкомпонент 89сад\IMG_99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073691"/>
            <a:ext cx="4176464" cy="2784309"/>
          </a:xfrm>
          <a:prstGeom prst="rect">
            <a:avLst/>
          </a:prstGeom>
          <a:noFill/>
        </p:spPr>
      </p:pic>
      <p:pic>
        <p:nvPicPr>
          <p:cNvPr id="9" name="Picture 4" descr="E:\ФОТО ЖИЗНЬ МАДОУ\фото храмова мордовочка+ 8 март 8 гр\IMG_903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1124744"/>
            <a:ext cx="3888432" cy="2592288"/>
          </a:xfrm>
          <a:prstGeom prst="rect">
            <a:avLst/>
          </a:prstGeom>
          <a:noFill/>
        </p:spPr>
      </p:pic>
      <p:sp>
        <p:nvSpPr>
          <p:cNvPr id="10" name="Заголовок 3"/>
          <p:cNvSpPr txBox="1">
            <a:spLocks/>
          </p:cNvSpPr>
          <p:nvPr/>
        </p:nvSpPr>
        <p:spPr>
          <a:xfrm>
            <a:off x="323528" y="0"/>
            <a:ext cx="8640960" cy="980728"/>
          </a:xfrm>
          <a:prstGeom prst="roundRect">
            <a:avLst>
              <a:gd name="adj" fmla="val 1239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i="0" u="none" kern="120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Музей национальной культуры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i="0" u="none" kern="120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МАДОУ «Детский сад №89 комбинированного вида»</a:t>
            </a:r>
            <a:endParaRPr kumimoji="0" lang="ru-RU" sz="2400" i="0" u="none" kern="120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54288" y="4082996"/>
            <a:ext cx="4189712" cy="2775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avatars.mds.yandex.net/get-pdb/215709/f40a80c1-3961-45d0-9e13-eb0a88a9a20b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F:\вг 2018\фото ВГ 18\DSC_64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3933056"/>
            <a:ext cx="4416120" cy="2924944"/>
          </a:xfrm>
          <a:prstGeom prst="rect">
            <a:avLst/>
          </a:prstGeom>
          <a:noFill/>
        </p:spPr>
      </p:pic>
      <p:pic>
        <p:nvPicPr>
          <p:cNvPr id="1028" name="Picture 4" descr="F:\вг 2018\фото ВГ 18\DSC_64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7881" y="404664"/>
            <a:ext cx="4416119" cy="2996952"/>
          </a:xfrm>
          <a:prstGeom prst="rect">
            <a:avLst/>
          </a:prstGeom>
          <a:noFill/>
        </p:spPr>
      </p:pic>
      <p:pic>
        <p:nvPicPr>
          <p:cNvPr id="12289" name="Picture 1" descr="E:\воспитатель года 2018\ВГ Леша\+ проект для детей\14 слайд музей\IMG_08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3906009"/>
            <a:ext cx="4427984" cy="2951990"/>
          </a:xfrm>
          <a:prstGeom prst="rect">
            <a:avLst/>
          </a:prstGeom>
          <a:noFill/>
        </p:spPr>
      </p:pic>
      <p:pic>
        <p:nvPicPr>
          <p:cNvPr id="12290" name="Picture 2" descr="E:\ФОТО ЖИЗНЬ МАДОУ\развивающая среда МАДОУ\фото китаева изба\IMG_464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04664"/>
            <a:ext cx="4495428" cy="2996952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avatars.mds.yandex.net/get-pdb/215709/f40a80c1-3961-45d0-9e13-eb0a88a9a20b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80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7938" t="3814" r="3463" b="15045"/>
          <a:stretch>
            <a:fillRect/>
          </a:stretch>
        </p:blipFill>
        <p:spPr bwMode="auto">
          <a:xfrm>
            <a:off x="539552" y="332656"/>
            <a:ext cx="7920880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1331277" y="2916777"/>
          <a:ext cx="6481445" cy="1892808"/>
        </p:xfrm>
        <a:graphic>
          <a:graphicData uri="http://schemas.openxmlformats.org/drawingml/2006/table">
            <a:tbl>
              <a:tblPr/>
              <a:tblGrid>
                <a:gridCol w="6481445"/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Работа в инновационном режиме способствовала развитию МАДОУ.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Повысилось качество предоставляемой услуги.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Повысились удовлетворенность родителей воспитанников деятельностью МАДОУ.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Повысилась заинтересованность педагогов результатами инновационной </a:t>
                      </a:r>
                      <a:r>
                        <a:rPr lang="ru-RU" sz="1200" dirty="0" err="1">
                          <a:latin typeface="Times New Roman"/>
                          <a:ea typeface="Times New Roman"/>
                          <a:cs typeface="Times New Roman"/>
                        </a:rPr>
                        <a:t>деятльности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Освоены и апробированы новые педагогические технологии, формы и методы работы с детьми, семьями воспитанников, социумом.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Сформирован интерес к языку и культуре народов Поволжья.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Times New Roman"/>
                          <a:ea typeface="Times New Roman"/>
                          <a:cs typeface="Times New Roman"/>
                        </a:rPr>
                        <a:t>Обогощено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 ресурсное (материально-техническое, научно-методическое) обеспечение образовательного процесса.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" name="Picture 2" descr="https://avatars.mds.yandex.net/get-pdb/215709/f40a80c1-3961-45d0-9e13-eb0a88a9a20b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Скругленный прямоугольник 5"/>
          <p:cNvSpPr/>
          <p:nvPr/>
        </p:nvSpPr>
        <p:spPr>
          <a:xfrm>
            <a:off x="1763688" y="260648"/>
            <a:ext cx="6768752" cy="10081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Результаты мониторинга инновационной деятельности </a:t>
            </a:r>
          </a:p>
          <a:p>
            <a:pPr algn="ctr"/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1412776"/>
            <a:ext cx="849694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-Работа в инновационном режиме способствовала развитию МАДОУ.</a:t>
            </a:r>
          </a:p>
          <a:p>
            <a:pPr algn="just">
              <a:lnSpc>
                <a:spcPct val="15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-Повысилось качество предоставляемой услуги.</a:t>
            </a:r>
          </a:p>
          <a:p>
            <a:pPr algn="just">
              <a:lnSpc>
                <a:spcPct val="15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-Повысились удовлетворенность родителей воспитанников деятельностью МАДОУ.</a:t>
            </a:r>
          </a:p>
          <a:p>
            <a:pPr algn="just">
              <a:lnSpc>
                <a:spcPct val="15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-Повысилась заинтересованность педагогов результатами инновационной деятельности.</a:t>
            </a:r>
          </a:p>
          <a:p>
            <a:pPr algn="just">
              <a:lnSpc>
                <a:spcPct val="15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-Освоены и апробированы новые педагогические технологии, формы и методы работы с детьми, семьями воспитанников, социумом.</a:t>
            </a:r>
          </a:p>
          <a:p>
            <a:pPr algn="just">
              <a:lnSpc>
                <a:spcPct val="15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-Сформирован интерес к языку и культуре народов Поволжья.</a:t>
            </a:r>
          </a:p>
          <a:p>
            <a:pPr algn="just">
              <a:lnSpc>
                <a:spcPct val="15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Обогощено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ресурсное (материально-техническое, научно-методическое) обеспечение образовательного процесса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avatars.mds.yandex.net/get-pdb/215709/f40a80c1-3961-45d0-9e13-eb0a88a9a20b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Скругленный прямоугольник 5"/>
          <p:cNvSpPr/>
          <p:nvPr/>
        </p:nvSpPr>
        <p:spPr>
          <a:xfrm>
            <a:off x="1403648" y="188640"/>
            <a:ext cx="6768752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Основные результаты по реализации программы инновационной деятельности</a:t>
            </a:r>
          </a:p>
          <a:p>
            <a:pPr algn="ctr"/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090" name="Rectangle 2"/>
          <p:cNvSpPr>
            <a:spLocks noChangeArrowheads="1"/>
          </p:cNvSpPr>
          <p:nvPr/>
        </p:nvSpPr>
        <p:spPr bwMode="auto">
          <a:xfrm>
            <a:off x="251520" y="1196752"/>
            <a:ext cx="864096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уровне МАДОУ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Создано единое образовательное пространство с использованием педагогического потенциала традиционной народной культуры, способствующее эффективному воспитанию у детей духовно-нравственных качеств личности в процессе этнокультурного воспитания.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уровне педагогов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Повысилась профессиональная компетентность педагогов МАДОУ по проблеме формирования этнокультурной компетентности детей дошкольного возраста средствами народной культуры;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использование педагогами современных образовательных технологий в системе воспитания и обучения, направленных на обновление содержания образования и взаимную методическую поддержку;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разработан учебно-методический комплекс для работы по формированию интегративных качеств этнокультурной направленности детей дошкольного возраста.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avatars.mds.yandex.net/get-pdb/215709/f40a80c1-3961-45d0-9e13-eb0a88a9a20b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3185" name="Rectangle 1"/>
          <p:cNvSpPr>
            <a:spLocks noChangeArrowheads="1"/>
          </p:cNvSpPr>
          <p:nvPr/>
        </p:nvSpPr>
        <p:spPr bwMode="auto">
          <a:xfrm>
            <a:off x="251520" y="332656"/>
            <a:ext cx="8568952" cy="535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уровне ребенка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Приобщение детей к культурному наследию народов, населяющих Республику Мордовия и становление личностных качеств;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сформирован интерес к языку и культуре народов Поволжья;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сформировано толерантное отношение между представителями различных социальных групп, религиозных и национальных культур;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повысился уровень самоконтроля, самооценки, самостоятельности вследствие приобретенных знаний;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творческая самореализация воспитанников.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уровне родителей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Сформирован интерес к сотрудничеству с детским садом;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повысились знания  родителей по проблеме формирования этнокультурной компетентности детей дошкольного возраста средствами народной культуры;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вовлечение родителей в этнокультурный образовательный процесс, включающий физическое, эмоциональное, духовно-нравственное воспитание детей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 уровне социума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Создание условий для социального партнерства;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оптимизировано взаимодействие по проведению совместных мероприятий;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созданы условия для успешной социализации ребенка.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26238587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8" name="Содержимое 7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2" descr="https://avatars.mds.yandex.net/get-pdb/215709/f40a80c1-3961-45d0-9e13-eb0a88a9a20b/s1200?webp=fals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6" name="Схема 5"/>
          <p:cNvGraphicFramePr/>
          <p:nvPr/>
        </p:nvGraphicFramePr>
        <p:xfrm>
          <a:off x="611560" y="1340768"/>
          <a:ext cx="8136904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7" name="Скругленный прямоугольник 6"/>
          <p:cNvSpPr/>
          <p:nvPr/>
        </p:nvSpPr>
        <p:spPr>
          <a:xfrm>
            <a:off x="1979712" y="260648"/>
            <a:ext cx="6336704" cy="9361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/>
                <a:ea typeface="Times New Roman"/>
                <a:cs typeface="Times New Roman"/>
              </a:rPr>
              <a:t>Организация работы с родителями в рамках реализации программы по инновационной деятельности</a:t>
            </a:r>
          </a:p>
          <a:p>
            <a:pPr algn="ctr"/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 descr="https://avatars.mds.yandex.net/get-pdb/215709/f40a80c1-3961-45d0-9e13-eb0a88a9a20b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Скругленный прямоугольник 4"/>
          <p:cNvSpPr/>
          <p:nvPr/>
        </p:nvSpPr>
        <p:spPr>
          <a:xfrm>
            <a:off x="1763688" y="260648"/>
            <a:ext cx="6408712" cy="1080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Задачи программы инновационной деятельности: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7458" name="Rectangle 2"/>
          <p:cNvSpPr>
            <a:spLocks noChangeArrowheads="1"/>
          </p:cNvSpPr>
          <p:nvPr/>
        </p:nvSpPr>
        <p:spPr bwMode="auto">
          <a:xfrm>
            <a:off x="251520" y="1628800"/>
            <a:ext cx="8568952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630238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Изучить и проанализировать совокупность исходных положений, образующих теоретико-методологические, организационно-содержательные и методические основы процесса формирования интегративных качеств этнокультурной направленности дошкольников посредством интеграции образовательных областей.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630238" algn="l"/>
              </a:tabLst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630238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Определить пути, формы и методы формирования интегративных качеств этнокультурной направленности дошкольников.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630238" algn="l"/>
              </a:tabLst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630238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Выявить и теоретически обосновать педагогические условия повышения уровня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сформированности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интегративных качеств этнокультурной направленности дошкольников.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630238" algn="l"/>
              </a:tabLst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630238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Выявить критерии оценивания и разработать методику диагностики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сформированности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интегративных качеств этнокультурной направленности детей дошкольного возраста.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avatars.mds.yandex.net/get-pdb/215709/f40a80c1-3961-45d0-9e13-eb0a88a9a20b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5" name="Группа 7"/>
          <p:cNvGrpSpPr/>
          <p:nvPr/>
        </p:nvGrpSpPr>
        <p:grpSpPr>
          <a:xfrm>
            <a:off x="1691680" y="0"/>
            <a:ext cx="6480720" cy="576064"/>
            <a:chOff x="320762" y="705828"/>
            <a:chExt cx="4939748" cy="442800"/>
          </a:xfrm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320762" y="705828"/>
              <a:ext cx="4939748" cy="44280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Скругленный прямоугольник 4"/>
            <p:cNvSpPr/>
            <p:nvPr/>
          </p:nvSpPr>
          <p:spPr>
            <a:xfrm>
              <a:off x="342378" y="727444"/>
              <a:ext cx="4896516" cy="39956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86711" tIns="0" rIns="186711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b="1" kern="1200" dirty="0" smtClean="0">
                  <a:latin typeface="Times New Roman" pitchFamily="18" charset="0"/>
                  <a:cs typeface="Times New Roman" pitchFamily="18" charset="0"/>
                </a:rPr>
                <a:t>Консультации, папки-передвижки, анкетирование</a:t>
              </a:r>
              <a:endParaRPr lang="ru-RU" sz="1800" b="1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2" name="Прямоугольник 11"/>
          <p:cNvSpPr/>
          <p:nvPr/>
        </p:nvSpPr>
        <p:spPr>
          <a:xfrm>
            <a:off x="2339752" y="3429000"/>
            <a:ext cx="6408712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Консультации: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-«Народная сказка в воспитании детей дошкольного возраста»,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-«Ознакомление с родным городом как средство патриотического воспитания детей дошкольного возраста», 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-«Реализация регионального компонента на занятиях по физическому воспитанию», 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-«Народные подвижные игры как средство всестороннего развития детей дошкольного возраста»,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-«Какие музеи можно посетить с ребенком в городе Саранск» и др. </a:t>
            </a:r>
          </a:p>
          <a:p>
            <a:pPr algn="just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Анкетирование: 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«Развитие культуры толерантности вашего ребенка» - 2015 г.;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«Патриотическое воспитание» - 2017 г.</a:t>
            </a:r>
          </a:p>
          <a:p>
            <a:pPr algn="just"/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3" descr="E:\ФОТО ЖИЗНЬ МАДОУ\фото стенды работа с родителями\IMG_07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692696"/>
            <a:ext cx="3888432" cy="2592288"/>
          </a:xfrm>
          <a:prstGeom prst="rect">
            <a:avLst/>
          </a:prstGeom>
          <a:noFill/>
        </p:spPr>
      </p:pic>
      <p:pic>
        <p:nvPicPr>
          <p:cNvPr id="14" name="Picture 4" descr="E:\ФОТО ЖИЗНЬ МАДОУ\фото стенды работа с родителями\IMG_07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692696"/>
            <a:ext cx="4248472" cy="2592288"/>
          </a:xfrm>
          <a:prstGeom prst="rect">
            <a:avLst/>
          </a:prstGeom>
          <a:noFill/>
        </p:spPr>
      </p:pic>
      <p:pic>
        <p:nvPicPr>
          <p:cNvPr id="15" name="Содержимое 3" descr="C:\Users\Глуховы\AppData\Local\Microsoft\Windows\Temporary Internet Files\Content.Word\IMG_8632.jpg"/>
          <p:cNvPicPr>
            <a:picLocks/>
          </p:cNvPicPr>
          <p:nvPr/>
        </p:nvPicPr>
        <p:blipFill>
          <a:blip r:embed="rId5" cstate="print"/>
          <a:srcRect l="2956" t="7303" r="6308"/>
          <a:stretch>
            <a:fillRect/>
          </a:stretch>
        </p:blipFill>
        <p:spPr bwMode="auto">
          <a:xfrm rot="16200000">
            <a:off x="-234789" y="3771293"/>
            <a:ext cx="2736306" cy="1907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avatars.mds.yandex.net/get-pdb/215709/f40a80c1-3961-45d0-9e13-eb0a88a9a20b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8" name="Группа 7"/>
          <p:cNvGrpSpPr/>
          <p:nvPr/>
        </p:nvGrpSpPr>
        <p:grpSpPr>
          <a:xfrm>
            <a:off x="1691680" y="260648"/>
            <a:ext cx="6480720" cy="648072"/>
            <a:chOff x="320762" y="705828"/>
            <a:chExt cx="4939748" cy="442800"/>
          </a:xfrm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320762" y="705828"/>
              <a:ext cx="4939748" cy="44280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Скругленный прямоугольник 4"/>
            <p:cNvSpPr/>
            <p:nvPr/>
          </p:nvSpPr>
          <p:spPr>
            <a:xfrm>
              <a:off x="342378" y="727444"/>
              <a:ext cx="4896516" cy="39956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86711" tIns="0" rIns="186711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b="1" kern="1200" dirty="0" smtClean="0">
                  <a:latin typeface="Times New Roman" pitchFamily="18" charset="0"/>
                  <a:cs typeface="Times New Roman" pitchFamily="18" charset="0"/>
                </a:rPr>
                <a:t>Концертная программа «Мы в </a:t>
              </a:r>
              <a:r>
                <a:rPr lang="ru-RU" b="1" dirty="0" smtClean="0">
                  <a:latin typeface="Times New Roman" pitchFamily="18" charset="0"/>
                  <a:cs typeface="Times New Roman" pitchFamily="18" charset="0"/>
                </a:rPr>
                <a:t>М</a:t>
              </a:r>
              <a:r>
                <a:rPr lang="ru-RU" sz="1800" b="1" kern="1200" dirty="0" smtClean="0">
                  <a:latin typeface="Times New Roman" pitchFamily="18" charset="0"/>
                  <a:cs typeface="Times New Roman" pitchFamily="18" charset="0"/>
                </a:rPr>
                <a:t>ордовии живем» </a:t>
              </a:r>
            </a:p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b="1" kern="1200" dirty="0" smtClean="0">
                  <a:latin typeface="Times New Roman" pitchFamily="18" charset="0"/>
                  <a:cs typeface="Times New Roman" pitchFamily="18" charset="0"/>
                </a:rPr>
                <a:t>к общему родительскому собранию </a:t>
              </a:r>
              <a:endParaRPr lang="ru-RU" sz="1800" b="1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3554" name="Picture 2" descr="https://upload2.schoolrm.ru/resize_cache/1314125/c3bed4c46e3bebf9034448fed65e7b8e/iblock/206/206a2613fda5d48414859d7645f7a82f/812ed989228847ca7be10ce31323676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96752"/>
            <a:ext cx="3816424" cy="2541798"/>
          </a:xfrm>
          <a:prstGeom prst="rect">
            <a:avLst/>
          </a:prstGeom>
          <a:noFill/>
        </p:spPr>
      </p:pic>
      <p:pic>
        <p:nvPicPr>
          <p:cNvPr id="23556" name="Picture 4" descr="https://upload2.schoolrm.ru/resize_cache/1314152/c3bed4c46e3bebf9034448fed65e7b8e/iblock/bdb/bdb025168448fb3f22fb8c4634412bc9/f3d448effe0cc7e0d8c703b8ecfdf0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1196752"/>
            <a:ext cx="3784114" cy="2520280"/>
          </a:xfrm>
          <a:prstGeom prst="rect">
            <a:avLst/>
          </a:prstGeom>
          <a:noFill/>
        </p:spPr>
      </p:pic>
      <p:pic>
        <p:nvPicPr>
          <p:cNvPr id="23558" name="Picture 6" descr="https://upload2.schoolrm.ru/resize_cache/1314126/c3bed4c46e3bebf9034448fed65e7b8e/iblock/9b2/9b2bb449671d0923597eede8ab619af5/a6166c7a1f3232e6aefe799dcfdac87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55776" y="3861048"/>
            <a:ext cx="4213971" cy="280657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s://avatars.mds.yandex.net/get-pdb/215709/f40a80c1-3961-45d0-9e13-eb0a88a9a20b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Заголовок 3"/>
          <p:cNvSpPr txBox="1">
            <a:spLocks/>
          </p:cNvSpPr>
          <p:nvPr/>
        </p:nvSpPr>
        <p:spPr>
          <a:xfrm>
            <a:off x="827584" y="260648"/>
            <a:ext cx="7704856" cy="1008112"/>
          </a:xfrm>
          <a:prstGeom prst="roundRect">
            <a:avLst>
              <a:gd name="adj" fmla="val 1239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Совместное развлечение с родителями 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«Дружба народов»</a:t>
            </a:r>
            <a:endParaRPr kumimoji="0" lang="ru-RU" sz="2400" b="1" i="0" u="none" strike="noStrike" kern="1200" cap="none" spc="0" normalizeH="0" baseline="0" noProof="0" dirty="0">
              <a:ln w="10541" cmpd="sng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G:\ФОТО ЖИЗНЬ МАДОУ\фото к проекту ВГ 2018\IMG_95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12776"/>
            <a:ext cx="4251536" cy="2664296"/>
          </a:xfrm>
          <a:prstGeom prst="rect">
            <a:avLst/>
          </a:prstGeom>
          <a:noFill/>
        </p:spPr>
      </p:pic>
      <p:pic>
        <p:nvPicPr>
          <p:cNvPr id="1027" name="Picture 3" descr="G:\ФОТО ЖИЗНЬ МАДОУ\фото к проекту ВГ 2018\IMG_957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1652804"/>
            <a:ext cx="4067944" cy="2327920"/>
          </a:xfrm>
          <a:prstGeom prst="rect">
            <a:avLst/>
          </a:prstGeom>
          <a:noFill/>
        </p:spPr>
      </p:pic>
      <p:pic>
        <p:nvPicPr>
          <p:cNvPr id="1028" name="Picture 4" descr="G:\ФОТО ЖИЗНЬ МАДОУ\фото к проекту ВГ 2018\IMG_958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" y="4293096"/>
            <a:ext cx="4347583" cy="2564904"/>
          </a:xfrm>
          <a:prstGeom prst="rect">
            <a:avLst/>
          </a:prstGeom>
          <a:noFill/>
        </p:spPr>
      </p:pic>
      <p:pic>
        <p:nvPicPr>
          <p:cNvPr id="1029" name="Picture 5" descr="G:\ФОТО ЖИЗНЬ МАДОУ\фото к проекту ВГ 2018\IMG_960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20072" y="4242048"/>
            <a:ext cx="3923928" cy="2615952"/>
          </a:xfrm>
          <a:prstGeom prst="rect">
            <a:avLst/>
          </a:prstGeom>
          <a:noFill/>
        </p:spPr>
      </p:pic>
      <p:pic>
        <p:nvPicPr>
          <p:cNvPr id="8" name="Picture 2" descr="G:\ФОТО ЖИЗНЬ МАДОУ\фото к проекту ВГ 2018\IMG_959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31840" y="2924944"/>
            <a:ext cx="3024336" cy="201622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avatars.mds.yandex.net/get-pdb/215709/f40a80c1-3961-45d0-9e13-eb0a88a9a20b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827584" y="260648"/>
            <a:ext cx="7704856" cy="576064"/>
          </a:xfrm>
          <a:prstGeom prst="roundRect">
            <a:avLst>
              <a:gd name="adj" fmla="val 1239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Фольклорный праздник «Мордовские посиделки»</a:t>
            </a:r>
            <a:endParaRPr kumimoji="0" lang="ru-RU" sz="2400" b="1" i="0" u="none" strike="noStrike" kern="1200" cap="none" spc="0" normalizeH="0" baseline="0" noProof="0" dirty="0">
              <a:ln w="10541" cmpd="sng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3730" name="Picture 2" descr="https://upload2.schoolrm.ru/resize_cache/502397/c3bed4c46e3bebf9034448fed65e7b8e/iblock/cfe/cfe007cecfa118b1584d1107df255dc8/445f009be3fe591d2d64a4090862a81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052736"/>
            <a:ext cx="4360053" cy="2448272"/>
          </a:xfrm>
          <a:prstGeom prst="rect">
            <a:avLst/>
          </a:prstGeom>
          <a:noFill/>
        </p:spPr>
      </p:pic>
      <p:pic>
        <p:nvPicPr>
          <p:cNvPr id="73732" name="Picture 4" descr="https://upload2.schoolrm.ru/resize_cache/502398/c3bed4c46e3bebf9034448fed65e7b8e/iblock/292/2923864415de4fed29f441743c412183/b5236c1f8f3024cf0b54f9766dd324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1052735"/>
            <a:ext cx="3711473" cy="2471899"/>
          </a:xfrm>
          <a:prstGeom prst="rect">
            <a:avLst/>
          </a:prstGeom>
          <a:noFill/>
        </p:spPr>
      </p:pic>
      <p:pic>
        <p:nvPicPr>
          <p:cNvPr id="73734" name="Picture 6" descr="https://upload2.schoolrm.ru/resize_cache/502401/c3bed4c46e3bebf9034448fed65e7b8e/iblock/b60/b60869ef33eb3eb3913ecfdcd04f3f5b/b8f0b9cd0b6e3282a2f392548ffcfd6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23728" y="3645024"/>
            <a:ext cx="4824175" cy="32129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avatars.mds.yandex.net/get-pdb/215709/f40a80c1-3961-45d0-9e13-eb0a88a9a20b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251520" y="188640"/>
            <a:ext cx="8568952" cy="648072"/>
          </a:xfrm>
          <a:prstGeom prst="roundRect">
            <a:avLst>
              <a:gd name="adj" fmla="val 1239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Фотовыставки, выставки творческих работ, мастер-класс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4" descr="F:\ФОТО ЖИЗНЬ МАДОУ\фото театр оперыибалета и конкурс бабань парь\IMG_97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84784"/>
            <a:ext cx="3456384" cy="2557239"/>
          </a:xfrm>
          <a:prstGeom prst="rect">
            <a:avLst/>
          </a:prstGeom>
          <a:noFill/>
        </p:spPr>
      </p:pic>
      <p:pic>
        <p:nvPicPr>
          <p:cNvPr id="7" name="Picture 5" descr="F:\ФОТО ЖИЗНЬ МАДОУ\фото театр оперыибалета и конкурс бабань парь\IMG_97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1484783"/>
            <a:ext cx="3456384" cy="5184577"/>
          </a:xfrm>
          <a:prstGeom prst="rect">
            <a:avLst/>
          </a:prstGeom>
          <a:noFill/>
        </p:spPr>
      </p:pic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600" y="4361723"/>
            <a:ext cx="3744416" cy="2496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763688" y="980728"/>
            <a:ext cx="5928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Выставка творческих работ к конкурсу «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Бабань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парь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avatars.mds.yandex.net/get-pdb/215709/f40a80c1-3961-45d0-9e13-eb0a88a9a20b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051720" y="260648"/>
            <a:ext cx="62646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Выставка творческих работ «Мамы руки золотые»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7826" name="Picture 2" descr="H:\ФОТО ЖИЗНЬ МАДОУ\фОТО ТВОРЧЕСКИЕ РАБОТЫ ПЕДАГОГОВ\IMG_90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764704"/>
            <a:ext cx="1824203" cy="2736304"/>
          </a:xfrm>
          <a:prstGeom prst="rect">
            <a:avLst/>
          </a:prstGeom>
          <a:noFill/>
        </p:spPr>
      </p:pic>
      <p:pic>
        <p:nvPicPr>
          <p:cNvPr id="77827" name="Picture 3"/>
          <p:cNvPicPr>
            <a:picLocks noChangeAspect="1" noChangeArrowheads="1"/>
          </p:cNvPicPr>
          <p:nvPr/>
        </p:nvPicPr>
        <p:blipFill>
          <a:blip r:embed="rId4" cstate="print"/>
          <a:srcRect l="13150" r="17341"/>
          <a:stretch>
            <a:fillRect/>
          </a:stretch>
        </p:blipFill>
        <p:spPr bwMode="auto">
          <a:xfrm>
            <a:off x="2267744" y="764704"/>
            <a:ext cx="2808312" cy="2693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3789040"/>
            <a:ext cx="3950496" cy="2633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5" y="3789040"/>
            <a:ext cx="4104455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0" name="Picture 6"/>
          <p:cNvPicPr>
            <a:picLocks noChangeAspect="1" noChangeArrowheads="1"/>
          </p:cNvPicPr>
          <p:nvPr/>
        </p:nvPicPr>
        <p:blipFill>
          <a:blip r:embed="rId7" cstate="print"/>
          <a:srcRect l="11111"/>
          <a:stretch>
            <a:fillRect/>
          </a:stretch>
        </p:blipFill>
        <p:spPr bwMode="auto">
          <a:xfrm>
            <a:off x="5292080" y="800708"/>
            <a:ext cx="3600400" cy="27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avatars.mds.yandex.net/get-pdb/215709/f40a80c1-3961-45d0-9e13-eb0a88a9a20b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2" descr="https://upload2.schoolrm.ru/resize_cache/1463410/c3bed4c46e3bebf9034448fed65e7b8e/iblock/8e9/8e93b1a3292d093e1231c53af0382d37/ee1a5a2e369060f1ea24c8ff8669fd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3789040"/>
            <a:ext cx="4607941" cy="3068960"/>
          </a:xfrm>
          <a:prstGeom prst="rect">
            <a:avLst/>
          </a:prstGeom>
          <a:noFill/>
        </p:spPr>
      </p:pic>
      <p:pic>
        <p:nvPicPr>
          <p:cNvPr id="72706" name="Picture 2" descr="https://upload2.schoolrm.ru/resize_cache/1463404/c3bed4c46e3bebf9034448fed65e7b8e/iblock/785/7856800b9a96cbfa5861f7d20e1251f0/f2c9f88a213d083028bc1a6d1f56e4ef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836712"/>
            <a:ext cx="4211960" cy="2805232"/>
          </a:xfrm>
          <a:prstGeom prst="rect">
            <a:avLst/>
          </a:prstGeom>
          <a:noFill/>
        </p:spPr>
      </p:pic>
      <p:pic>
        <p:nvPicPr>
          <p:cNvPr id="72708" name="Picture 4" descr="https://upload2.schoolrm.ru/resize_cache/1463405/c3bed4c46e3bebf9034448fed65e7b8e/iblock/50f/50f06a45bbe5f55f1c36ef1e6fb062e4/196fdf98ec889907556cc65e71a6026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908720"/>
            <a:ext cx="4175469" cy="2780928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971600" y="0"/>
            <a:ext cx="72728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Мастер-класс для педагогов и родителей (законных представителей) воспитанников на тему: «Изготовление броши с лисенком -  символом Республики Мордовия». 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avatars.mds.yandex.net/get-pdb/215709/f40a80c1-3961-45d0-9e13-eb0a88a9a20b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67544" y="0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Мастер-класс для педагогов и родителей (законных представителей) воспитанников на тему: «Изготовление броши  к 9 мая в технике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казанши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 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6802" name="Picture 2" descr="https://upload2.schoolrm.ru/resize_cache/1463491/c3bed4c46e3bebf9034448fed65e7b8e/iblock/dc7/dc7a383a54eae3f3c5ca255b3bf4a6e0/24232e30ad5088a511be836b03d6ed4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9" y="836712"/>
            <a:ext cx="3459762" cy="2304256"/>
          </a:xfrm>
          <a:prstGeom prst="rect">
            <a:avLst/>
          </a:prstGeom>
          <a:noFill/>
        </p:spPr>
      </p:pic>
      <p:pic>
        <p:nvPicPr>
          <p:cNvPr id="76804" name="Picture 4" descr="https://upload2.schoolrm.ru/resize_cache/1463493/c3bed4c46e3bebf9034448fed65e7b8e/iblock/1dd/1dd65b3d4d8755ca123f1a3e1a573f0a/80b7c76ae4e470ecea0e31251d7fa03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836712"/>
            <a:ext cx="3459762" cy="2304256"/>
          </a:xfrm>
          <a:prstGeom prst="rect">
            <a:avLst/>
          </a:prstGeom>
          <a:noFill/>
        </p:spPr>
      </p:pic>
      <p:pic>
        <p:nvPicPr>
          <p:cNvPr id="76806" name="Picture 6" descr="https://upload2.schoolrm.ru/resize_cache/1463495/c3bed4c46e3bebf9034448fed65e7b8e/iblock/9a5/9a56d2cdd4e70d2ca0ac6ea4f0c81c84/db7ef13c321819247fc51ab42d3ae7e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95736" y="3429000"/>
            <a:ext cx="4585359" cy="305392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avatars.mds.yandex.net/get-pdb/215709/f40a80c1-3961-45d0-9e13-eb0a88a9a20b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1619672" y="188640"/>
            <a:ext cx="6552728" cy="504056"/>
          </a:xfrm>
          <a:prstGeom prst="roundRect">
            <a:avLst>
              <a:gd name="adj" fmla="val 1239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Участие в конкурсах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4704"/>
            <a:ext cx="2989535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1628800"/>
            <a:ext cx="2937087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6" name="Picture 4" descr="H:\дипломы\дипломы заповедная мордовия\f3a76c5c454c97b3df392df2329f857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69379" y="2492896"/>
            <a:ext cx="3174621" cy="43651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8" name="Содержимое 7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2" descr="https://avatars.mds.yandex.net/get-pdb/215709/f40a80c1-3961-45d0-9e13-eb0a88a9a20b/s1200?webp=fals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oundRect">
            <a:avLst>
              <a:gd name="adj" fmla="val 38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Скругленный прямоугольник 5"/>
          <p:cNvSpPr/>
          <p:nvPr/>
        </p:nvSpPr>
        <p:spPr>
          <a:xfrm>
            <a:off x="1043608" y="260648"/>
            <a:ext cx="6768752" cy="8367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Организация сетевого взаимодействия и сотрудничества с другими организациями</a:t>
            </a:r>
          </a:p>
        </p:txBody>
      </p:sp>
      <p:pic>
        <p:nvPicPr>
          <p:cNvPr id="7" name="Picture 2" descr=" "/>
          <p:cNvPicPr>
            <a:picLocks noChangeAspect="1" noChangeArrowheads="1"/>
          </p:cNvPicPr>
          <p:nvPr/>
        </p:nvPicPr>
        <p:blipFill>
          <a:blip r:embed="rId8" cstate="print"/>
          <a:srcRect l="8696" t="8696" r="8696" b="10145"/>
          <a:stretch>
            <a:fillRect/>
          </a:stretch>
        </p:blipFill>
        <p:spPr bwMode="auto">
          <a:xfrm>
            <a:off x="7873573" y="404664"/>
            <a:ext cx="1270427" cy="9361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9" name="Схема 8"/>
          <p:cNvGraphicFramePr/>
          <p:nvPr/>
        </p:nvGraphicFramePr>
        <p:xfrm>
          <a:off x="0" y="1628800"/>
          <a:ext cx="8892480" cy="52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 descr="https://avatars.mds.yandex.net/get-pdb/215709/f40a80c1-3961-45d0-9e13-eb0a88a9a20b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51520" y="260648"/>
            <a:ext cx="8496944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630238" algn="l"/>
              </a:tabLst>
            </a:pPr>
            <a:endParaRPr lang="ru-RU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630238" algn="l"/>
              </a:tabLst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Обеспечить воспитание понимания и глубокого уважения к культурному наследию своего народа, к общечеловеческим и </a:t>
            </a:r>
            <a:r>
              <a:rPr lang="ru-RU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инокультурным</a:t>
            </a: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ценностям; воспитание толерантности как уважения культурной самобытности, позволяющей адаптироваться в меняющихся жизненных и культурных ситуациях.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630238" algn="l"/>
              </a:tabLst>
            </a:pPr>
            <a:endParaRPr lang="ru-RU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630238" algn="l"/>
              </a:tabLst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Организовать обучение работать сообща в различных областях, в различных ситуациях, быть коммуникабельными, контактными в различных социальных группах, предотвращать конфликтные ситуации.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630238" algn="l"/>
              </a:tabLst>
            </a:pPr>
            <a:endParaRPr lang="ru-RU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630238" algn="l"/>
              </a:tabLst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Способствовать приобщению детей к мордовской культуре и усвоению языка путем интеграции различных образовательных областей.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630238" algn="l"/>
              </a:tabLst>
            </a:pPr>
            <a:endParaRPr lang="ru-RU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630238" algn="l"/>
              </a:tabLst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Продолжить работу по сбору и систематизации этнокультуроведческого материала по образовательным областям, расширить связи с социумом.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630238" algn="l"/>
              </a:tabLst>
            </a:pPr>
            <a:endParaRPr lang="ru-RU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630238" algn="l"/>
              </a:tabLst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Разработать учебно-методический комплекс для работы по формированию интегративных качеств этнокультурной направленности детей дошкольного возраста.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s://avatars.mds.yandex.net/get-pdb/215709/f40a80c1-3961-45d0-9e13-eb0a88a9a20b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251520" y="188640"/>
            <a:ext cx="8568952" cy="648072"/>
          </a:xfrm>
          <a:prstGeom prst="roundRect">
            <a:avLst>
              <a:gd name="adj" fmla="val 1239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Сотрудничество с музеями города Саранск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4" descr="C:\Users\пользователь\Downloads\P21023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80729"/>
            <a:ext cx="4499992" cy="2869216"/>
          </a:xfrm>
          <a:prstGeom prst="rect">
            <a:avLst/>
          </a:prstGeom>
          <a:noFill/>
        </p:spPr>
      </p:pic>
      <p:pic>
        <p:nvPicPr>
          <p:cNvPr id="9218" name="Picture 2" descr="http://www.maam.ru/upload/blogs/detsad-286290-14590727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980729"/>
            <a:ext cx="4355975" cy="2952328"/>
          </a:xfrm>
          <a:prstGeom prst="rect">
            <a:avLst/>
          </a:prstGeom>
          <a:noFill/>
        </p:spPr>
      </p:pic>
      <p:pic>
        <p:nvPicPr>
          <p:cNvPr id="9220" name="Picture 4" descr="http://www.maam.ru/upload/blogs/detsad-409921-146367885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" y="4149081"/>
            <a:ext cx="4387517" cy="2708920"/>
          </a:xfrm>
          <a:prstGeom prst="rect">
            <a:avLst/>
          </a:prstGeom>
          <a:noFill/>
        </p:spPr>
      </p:pic>
      <p:pic>
        <p:nvPicPr>
          <p:cNvPr id="9222" name="Picture 6" descr="http://www.maam.ru/upload/blogs/detsad-286290-1459072869.jpg"/>
          <p:cNvPicPr>
            <a:picLocks noChangeAspect="1" noChangeArrowheads="1"/>
          </p:cNvPicPr>
          <p:nvPr/>
        </p:nvPicPr>
        <p:blipFill>
          <a:blip r:embed="rId6" cstate="print"/>
          <a:srcRect r="12386"/>
          <a:stretch>
            <a:fillRect/>
          </a:stretch>
        </p:blipFill>
        <p:spPr bwMode="auto">
          <a:xfrm>
            <a:off x="4788025" y="4077073"/>
            <a:ext cx="4355975" cy="278092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avatars.mds.yandex.net/get-pdb/215709/f40a80c1-3961-45d0-9e13-eb0a88a9a20b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Заголовок 3"/>
          <p:cNvSpPr txBox="1">
            <a:spLocks/>
          </p:cNvSpPr>
          <p:nvPr/>
        </p:nvSpPr>
        <p:spPr>
          <a:xfrm>
            <a:off x="323528" y="0"/>
            <a:ext cx="8568952" cy="1224136"/>
          </a:xfrm>
          <a:prstGeom prst="roundRect">
            <a:avLst>
              <a:gd name="adj" fmla="val 1239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Сотрудничество с Государственным театром кукол РМ, городским детским центром театра и кино «Крошка»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12776"/>
            <a:ext cx="3348373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3580" y="1412776"/>
            <a:ext cx="3780420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581128"/>
            <a:ext cx="3415308" cy="2276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340768"/>
            <a:ext cx="3563888" cy="2672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36705" y="4653136"/>
            <a:ext cx="3307295" cy="220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99792" y="3140968"/>
            <a:ext cx="3672408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 txBox="1">
            <a:spLocks/>
          </p:cNvSpPr>
          <p:nvPr/>
        </p:nvSpPr>
        <p:spPr>
          <a:xfrm>
            <a:off x="251520" y="188640"/>
            <a:ext cx="8568952" cy="1224136"/>
          </a:xfrm>
          <a:prstGeom prst="roundRect">
            <a:avLst>
              <a:gd name="adj" fmla="val 1239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Сотрудничество с Музыкальным театром оперы и балета </a:t>
            </a:r>
            <a:r>
              <a:rPr lang="ru-RU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им.И.М.Яушева</a:t>
            </a:r>
            <a:endParaRPr lang="ru-RU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56792"/>
            <a:ext cx="3780419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628800"/>
            <a:ext cx="3780420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1" y="4290053"/>
            <a:ext cx="3851920" cy="2567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4245024"/>
            <a:ext cx="3919464" cy="261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avatars.mds.yandex.net/get-pdb/215709/f40a80c1-3961-45d0-9e13-eb0a88a9a20b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251520" y="188640"/>
            <a:ext cx="8568952" cy="1224136"/>
          </a:xfrm>
          <a:prstGeom prst="roundRect">
            <a:avLst>
              <a:gd name="adj" fmla="val 1239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Сотрудничество с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МБУ ДПО «Детская музыкальная школа № 4 имени 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Л. </a:t>
            </a:r>
            <a:r>
              <a:rPr lang="ru-RU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Воинова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556792"/>
            <a:ext cx="3563888" cy="237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1556792"/>
            <a:ext cx="3563888" cy="237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005064"/>
            <a:ext cx="4279404" cy="2852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 descr="https://upload2.schoolrm.ru/resize_cache/1408277/c3bed4c46e3bebf9034448fed65e7b8e/iblock/47e/47e7871a29fef01a4f16fe693cb147a4/dd87db575ecf69be868d7942ee764c4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2040" y="4052768"/>
            <a:ext cx="4211960" cy="28052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s://avatars.mds.yandex.net/get-pdb/215709/f40a80c1-3961-45d0-9e13-eb0a88a9a20b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251520" y="188640"/>
            <a:ext cx="8568952" cy="648072"/>
          </a:xfrm>
          <a:prstGeom prst="roundRect">
            <a:avLst>
              <a:gd name="adj" fmla="val 1239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Детская библиотека №5 имени С.Я.Маршака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E:\ФОТО ЖИЗНЬ МАДОУ\фото библиотека 9 гр\SDC138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1" y="908719"/>
            <a:ext cx="4174881" cy="2808313"/>
          </a:xfrm>
          <a:prstGeom prst="rect">
            <a:avLst/>
          </a:prstGeom>
          <a:noFill/>
        </p:spPr>
      </p:pic>
      <p:pic>
        <p:nvPicPr>
          <p:cNvPr id="56322" name="Picture 2" descr="F:\ФОТО ЖИЗНЬ МАДОУ\фото библиотека 9 гр\SDC139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908720"/>
            <a:ext cx="4355976" cy="2808312"/>
          </a:xfrm>
          <a:prstGeom prst="rect">
            <a:avLst/>
          </a:prstGeom>
          <a:noFill/>
        </p:spPr>
      </p:pic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858004"/>
            <a:ext cx="4499992" cy="2999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8024" y="3954016"/>
            <a:ext cx="4355976" cy="2903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avatars.mds.yandex.net/get-pdb/215709/f40a80c1-3961-45d0-9e13-eb0a88a9a20b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980727"/>
            <a:ext cx="3600400" cy="2400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5736" y="3645024"/>
            <a:ext cx="4464496" cy="297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1" y="908720"/>
            <a:ext cx="3780421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3"/>
          <p:cNvSpPr txBox="1">
            <a:spLocks/>
          </p:cNvSpPr>
          <p:nvPr/>
        </p:nvSpPr>
        <p:spPr>
          <a:xfrm>
            <a:off x="251520" y="188640"/>
            <a:ext cx="8568952" cy="648072"/>
          </a:xfrm>
          <a:prstGeom prst="roundRect">
            <a:avLst>
              <a:gd name="adj" fmla="val 1239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СОШ «Лицей №31»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s://avatars.mds.yandex.net/get-pdb/215709/f40a80c1-3961-45d0-9e13-eb0a88a9a20b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251520" y="188640"/>
            <a:ext cx="8568952" cy="648072"/>
          </a:xfrm>
          <a:prstGeom prst="roundRect">
            <a:avLst>
              <a:gd name="adj" fmla="val 1239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Сотрудничество с Храмом Казанской иконы Божией матери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3" descr="E:\ФОТО ЖИЗНЬ МАДОУ\фото рождество 2018\IMG_79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08720"/>
            <a:ext cx="4355976" cy="2903984"/>
          </a:xfrm>
          <a:prstGeom prst="rect">
            <a:avLst/>
          </a:prstGeom>
          <a:noFill/>
        </p:spPr>
      </p:pic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1532" y="980728"/>
            <a:ext cx="4212468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4098032"/>
            <a:ext cx="4139952" cy="2759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4149080"/>
            <a:ext cx="4063380" cy="2708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s://avatars.mds.yandex.net/get-pdb/215709/f40a80c1-3961-45d0-9e13-eb0a88a9a20b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251520" y="188640"/>
            <a:ext cx="8568952" cy="648072"/>
          </a:xfrm>
          <a:prstGeom prst="roundRect">
            <a:avLst>
              <a:gd name="adj" fmla="val 1239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Сотрудничество с фольклорным клубом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«Наследники мордовской культуры» ДК «Луч»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908720"/>
            <a:ext cx="4211960" cy="2807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908720"/>
            <a:ext cx="4283968" cy="2855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4002021"/>
            <a:ext cx="4283968" cy="2855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8024" y="3954016"/>
            <a:ext cx="4355976" cy="2903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avatars.mds.yandex.net/get-pdb/215709/f40a80c1-3961-45d0-9e13-eb0a88a9a20b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Заголовок 3"/>
          <p:cNvSpPr txBox="1">
            <a:spLocks/>
          </p:cNvSpPr>
          <p:nvPr/>
        </p:nvSpPr>
        <p:spPr>
          <a:xfrm>
            <a:off x="1259632" y="188640"/>
            <a:ext cx="6984776" cy="576064"/>
          </a:xfrm>
          <a:prstGeom prst="roundRect">
            <a:avLst>
              <a:gd name="adj" fmla="val 1239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выводы, оценка проделанной работы, перспективы</a:t>
            </a:r>
          </a:p>
          <a:p>
            <a:pPr algn="ctr"/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1052736"/>
            <a:ext cx="853345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-Программа инновационной деятельности реализована успешно. Поставленная цель и задачи выполнены.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-Посредством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интеграции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образовательных областей у детей сформированы интегративные качества этнокультурной направленности, что способствовало воспитанию этнической идентичности в условиях детского сада и в семье.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-Повышен уровень методического мастерства педагогов, внедрены современные педагогические технологии.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-Разработано методическое обеспечение инновационной деятельности и сформирован банк педагогических наработок.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-Установлено сетевое взаимодействие с социальными партнерами.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Полученный в результате инновационной деятельности опыт позволит в дальнейшем проводить системную работу с дошкольниками, направленную на формирование познавательных представлений об этнических и эстетических идеалах своего народа, эмоциональной включенности ребенка в процесс овладения поведенческими нормами, принятыми в обществе, что позволит ребенку усвоить свое культурное наследие, приобрести чувство национального и человеческого достоинства, что особенно актуально в современных условиях развития общества.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avatars.mds.yandex.net/get-pdb/215709/f40a80c1-3961-45d0-9e13-eb0a88a9a20b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Заголовок 3"/>
          <p:cNvSpPr txBox="1">
            <a:spLocks/>
          </p:cNvSpPr>
          <p:nvPr/>
        </p:nvSpPr>
        <p:spPr>
          <a:xfrm>
            <a:off x="2411760" y="188640"/>
            <a:ext cx="5328592" cy="648072"/>
          </a:xfrm>
          <a:prstGeom prst="roundRect">
            <a:avLst>
              <a:gd name="adj" fmla="val 1239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Готовые методические продукты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4209" name="Rectangle 1"/>
          <p:cNvSpPr>
            <a:spLocks noChangeArrowheads="1"/>
          </p:cNvSpPr>
          <p:nvPr/>
        </p:nvSpPr>
        <p:spPr bwMode="auto">
          <a:xfrm>
            <a:off x="251520" y="908720"/>
            <a:ext cx="8568952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-методические рекомендации: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«Знакомство дошкольников с мордовским орнаментом и с его характерными особенностями»;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-перспективное планирование: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«Ознакомление дошкольников с мордовской национальной культурой»;</a:t>
            </a:r>
            <a:r>
              <a:rPr lang="ru-RU" b="1" dirty="0" smtClean="0"/>
              <a:t> </a:t>
            </a: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-дополнительные образовательные программы: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Дополнительная общеобразовательная программа (дополнительная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общеразвивающая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программа) «Вокал» для детей 5-7 лет, 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Дополнительная общеобразовательная программа (дополнительная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общеразвивающая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программа)  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Тиринь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кель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  для детей 4-7 лет;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Дополнительная общеобразовательная программа (дополнительная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общеразвивающая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программа)  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Пайгоня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  для детей 6-7 лет;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проекты: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«Книга и я – лучшие друзья», «Ознакомление детей с мордовской национальной одеждой» – 2015 г.; «Бабушкины сказки», 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Потешки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на ладошках», «Применение народных игр в развитии физических качеств» - 2016 г.; «Формирование краеведческих представлений у дошкольников» (Малая Родина), «Частички мудрости народной», «Россия моя – народов дружная семья!» - 2017 г.; «Мордовия – моя мастеровая», «Нас учит говорить фольклор» - 2018 г.; «Мордовская народная игрушка», «Праздники как средство духовно-нравственного воспитания детей старшего дошкольного возраста» - 2019 г.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 descr="https://avatars.mds.yandex.net/get-pdb/215709/f40a80c1-3961-45d0-9e13-eb0a88a9a20b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кругленный прямоугольник 2"/>
          <p:cNvSpPr/>
          <p:nvPr/>
        </p:nvSpPr>
        <p:spPr>
          <a:xfrm>
            <a:off x="2051720" y="188640"/>
            <a:ext cx="5760640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Актуальность и значимость инновационной деятельности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4385" name="Rectangle 1"/>
          <p:cNvSpPr>
            <a:spLocks noChangeArrowheads="1"/>
          </p:cNvSpPr>
          <p:nvPr/>
        </p:nvSpPr>
        <p:spPr bwMode="auto">
          <a:xfrm>
            <a:off x="467544" y="852107"/>
            <a:ext cx="8424936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825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современном этапе развития нашего общества проблема этнокультурного воспитания становится как никогда актуальной и необходимой.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223838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настоящее время обособленное существование народов и культур становится невозможным, так как интенсификация миграционных и демографических провесов, увеличение числа этнически смешанных семей, образование  многонациональных коллективов в социальных институтах значительно расширяют рамки межэтнического взаимодействия.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223838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 учетом полиэтничности общества, в котором сегодня социализируется подрастающее поколение России, становится очевидной необходимость разработки новых образовательных стратегий и подходов в деле формирования у детей интегративных качеств этнокультурной  направленности, что позволяет индивиду найти адекватные модели поведения, способствующие поддержанию атмосферы согласия и взаимного доверия, высокой результативности в совместной деятельности, а следовательно, и устранению нетерпимого отношения к людям, отличающимся цветом кожи, ценностями, культурой.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223838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целом под интегративными качествами этнокультурной направленности мы понимаем свойство личности, выражающееся в наличии совокупности объективных представлений и знаний о той или иной культуре,  реализующейся через умения, навыки и модели поведения, способствующие межэтническому взаимопониманию и взаимодействию.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avatars.mds.yandex.net/get-pdb/215709/f40a80c1-3961-45d0-9e13-eb0a88a9a20b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6497" name="Rectangle 1"/>
          <p:cNvSpPr>
            <a:spLocks noChangeArrowheads="1"/>
          </p:cNvSpPr>
          <p:nvPr/>
        </p:nvSpPr>
        <p:spPr bwMode="auto">
          <a:xfrm>
            <a:off x="179512" y="836712"/>
            <a:ext cx="8568952" cy="336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фотоальбомы и наглядные пособия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куклы в национальных костюмах народов Поволжья (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мокшанский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эрзянский, чувашский, татарский, марийский, русский, башкирский костюмы);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тавлинские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деревянные игрушки  (лошадки, свистульки, матрешки и др.);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картотеки: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народные подвижные игры, дидактические игры;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конспекты открытых занятий, досугов, сценарии праздников и развлечений, мастер-классов;</a:t>
            </a: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диагностический инструментарий.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avatars.mds.yandex.net/get-pdb/215709/f40a80c1-3961-45d0-9e13-eb0a88a9a20b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Заголовок 3"/>
          <p:cNvSpPr txBox="1">
            <a:spLocks/>
          </p:cNvSpPr>
          <p:nvPr/>
        </p:nvSpPr>
        <p:spPr>
          <a:xfrm>
            <a:off x="1259632" y="188640"/>
            <a:ext cx="6984776" cy="720080"/>
          </a:xfrm>
          <a:prstGeom prst="roundRect">
            <a:avLst>
              <a:gd name="adj" fmla="val 1239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Обобщение и распространение опыта по теме инновационной деятельности</a:t>
            </a:r>
          </a:p>
          <a:p>
            <a:pPr algn="ctr"/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1052736"/>
            <a:ext cx="838944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ГБУ ДПО «МРИО» Круглый стол для слушателей КПК. «Роль книги в жизни современного дошкольника» - 2016 г.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Городской образовательный семинар «Приобщение детей к народным календарным праздникам и обрядам как средство духовно-нравственного воспитания дошкольников» («Приобщение детей младшего дошкольного возраста к истокам национальной культуры») – 2016 г.</a:t>
            </a: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Городской образовательный семинар «Методы и приемы развития творческой активности у дошкольников в процессе музыкальной деятельности». «Роль праздников в нравственном воспитании детей старшего дошкольного возраста» - 2016 г. 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Республиканский семинар для слушателей КПК ГБУ ДПО «МРИО». Открытый показ НОД в подготовительной группе «Мы в Мордовии живем» - 2016 г. 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ГБУ ДПО «МРИО». Образовательный форум «Инновационная деятельность педагога дошкольного образования: опыт, проблемы, перспективы». «Формирование духовно-нравственных качеств детей дошкольного возраста посредством сказок народов Поволжья» - 2017 г.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avatars.mds.yandex.net/get-pdb/215709/f40a80c1-3961-45d0-9e13-eb0a88a9a20b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23528" y="332656"/>
            <a:ext cx="8424936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Образовательный семинар для педагогов городского округа Саранск «Формирование межнациональной толерантности детей дошкольного возраста в условиях ДО». «Формирование у ребенка дошкольника национального самосознания» - 2017 г.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Городской образовательный семинар  для воспитателей «Приобщение к народной культуре как средство формирования патриотических чувств и развития духовности дошкольников». «Краеведение как средство духовно-нравственного воспитания дошкольников» (из опыта работы) – 2017 г.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Городской семинар «Реализация современных педагогических технологий по формированию нравственно-патриотических чувств у детей дошкольного возраста в рамках подготовки к чемпионату мира по футболу». Разработка рабочей программы по дополнительному образованию «Футбол для дошколят» - 2017 г.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ГБУ ДПО «МРИО». Образовательный форум «Инновационная деятельность педагога дошкольного образования: опыт, проблемы, перспективы». «Воспитание  трудолюбия, послушания и ответственности через сказку» - 2017г.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Всероссийская образовательная акция «Тотальный диктант на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мокшанском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и эрзянском языках» - 2018г., 2019 г.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Муниципальный конкурс «Муниципальные дошкольные организации, внедряющие инновационные программы» - 2018 г.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avatars.mds.yandex.net/get-pdb/215709/f40a80c1-3961-45d0-9e13-eb0a88a9a20b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23528" y="260648"/>
            <a:ext cx="8496944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Городской семинар  «Формирование поликультурной компетентности детей дошкольного возраста в процессе организации тематических дней (недель), в условиях дошкольной организации». «Презентация из опыта работы по теме: «Поликультурное воспитание детей дошкольного возраста на традициях народной культуры» - 2019 г.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Дискуссионная площадка руководителей муниципальных дошкольных образовательных организаций го Саранск "Социально-значимое и гармоничное развитие дошкольника в условиях реализации национальных проектов". "Реализация этнокультурного компонента содержания дошкольного образования в условиях инновационной образовательной площадки" – 2019г.</a:t>
            </a:r>
          </a:p>
          <a:p>
            <a:pPr algn="just"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ГБУ ДПО РМ «Центр непрерывного повышения профессионального мастерства педагогических работников «Педагог 13.ру». Республиканский образовательный форум «Особенности воспитания и развития детей дошкольного возраста: подходы и решения». «Формирование интегративных качеств этнокультурной направленности посредством образовательных областей» - 2020 г.</a:t>
            </a:r>
          </a:p>
          <a:p>
            <a:pPr algn="just"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ГБУ ДПО РМ «Центр непрерывного повышения профессионального мастерства педагогических работников «Педагог 13.ру». Республиканский практико-ориентированный семинар «Современная модель дополнительного образования детей как связующее звено всех ступеней образования». «Организация дополнительного образования в МАДОУ «Детский сад №89 комбинированного вида» - 2020 г.</a:t>
            </a:r>
          </a:p>
          <a:p>
            <a:pPr algn="just">
              <a:buFontTx/>
              <a:buChar char="-"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Char char="-"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avatars.mds.yandex.net/get-pdb/215709/f40a80c1-3961-45d0-9e13-eb0a88a9a20b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8545" name="Rectangle 1"/>
          <p:cNvSpPr>
            <a:spLocks noChangeArrowheads="1"/>
          </p:cNvSpPr>
          <p:nvPr/>
        </p:nvSpPr>
        <p:spPr bwMode="auto">
          <a:xfrm>
            <a:off x="395536" y="199674"/>
            <a:ext cx="8352928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09625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Межрегиональный научно-практический семинар «Актуальные проблемы педагогики и методики дошкольного и начального образования» в рамках Международной научно-практической конференции-56-е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Евсевьевские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чтения. «Организация этнокультурного воспитания в условиях детского сада» - 2020 г.; «Формирование патриотических чувств у дошкольников через культуру и традиции народов Мордовии» - 2020 г.; «Духовно-нравственное воспитание детей посредством чтения художественной литературы» - 2020 г.; «Поликультурное воспитание детей дошкольного возраста на традициях народной культуры» -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2020г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09625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Всероссийская конференция для педагогов «Инновационная деятельность в образовательной организации: вчера и сегодня». «Реализация этнокультурного компонента содержания дошкольного образования в условиях инновационной образовательной площадки» – 2020г.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809625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Педагоги распространяли инновационный опыт через публикации в сетевых изданиях и сборниках</a:t>
            </a: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научно-исследовательский 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журнал «Молодой ученый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», всероссийский 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сетевой журнал «Дошкольник. РФ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др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09625" algn="l"/>
              </a:tabLst>
            </a:pP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avatars.mds.yandex.net/get-pdb/215709/f40a80c1-3961-45d0-9e13-eb0a88a9a20b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836712"/>
            <a:ext cx="8229600" cy="4525963"/>
          </a:xfrm>
        </p:spPr>
        <p:txBody>
          <a:bodyPr>
            <a:normAutofit fontScale="70000" lnSpcReduction="20000"/>
          </a:bodyPr>
          <a:lstStyle/>
          <a:p>
            <a:pPr algn="just">
              <a:buNone/>
            </a:pPr>
            <a:r>
              <a:rPr lang="ru-RU" dirty="0" smtClean="0"/>
              <a:t>      </a:t>
            </a: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Сетевое</a:t>
            </a:r>
            <a:r>
              <a:rPr lang="ru-RU" sz="2600" b="1" dirty="0">
                <a:latin typeface="Times New Roman" pitchFamily="18" charset="0"/>
                <a:cs typeface="Times New Roman" pitchFamily="18" charset="0"/>
              </a:rPr>
              <a:t> издание для педагогов и  учащихся  образовательных учреждений «Фонд 21 века»: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>
              <a:buNone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     -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Статья «Реализация этнокультурного компонента содержания дошкольного образования в условиях инновационной образовательной площадки» (ноябрь 2019, Гурьянова Е.Н., 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заведующая МАДОУ) </a:t>
            </a:r>
            <a:r>
              <a:rPr lang="ru-RU" sz="2600" u="sng" dirty="0" smtClean="0">
                <a:latin typeface="Times New Roman" pitchFamily="18" charset="0"/>
                <a:cs typeface="Times New Roman" pitchFamily="18" charset="0"/>
                <a:hlinkClick r:id="rId3"/>
              </a:rPr>
              <a:t>https</a:t>
            </a:r>
            <a:r>
              <a:rPr lang="ru-RU" sz="2600" u="sng" dirty="0">
                <a:latin typeface="Times New Roman" pitchFamily="18" charset="0"/>
                <a:cs typeface="Times New Roman" pitchFamily="18" charset="0"/>
                <a:hlinkClick r:id="rId3"/>
              </a:rPr>
              <a:t>://www.fond21veka.ru/publication/12/25/116654/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pPr algn="just">
              <a:buNone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     -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Познавательный проект «Мордовия – моя мастеровая» для детей старшего дошкольного возраста (ноябрь 2019, </a:t>
            </a: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Шуляева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 С.В., воспитатель) </a:t>
            </a:r>
            <a:r>
              <a:rPr lang="ru-RU" sz="2600" u="sng" dirty="0">
                <a:latin typeface="Times New Roman" pitchFamily="18" charset="0"/>
                <a:cs typeface="Times New Roman" pitchFamily="18" charset="0"/>
                <a:hlinkClick r:id="rId4"/>
              </a:rPr>
              <a:t>https://fond21veka.ru/publication/12/22/114627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>
              <a:buNone/>
            </a:pP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      Всероссийское </a:t>
            </a:r>
            <a:r>
              <a:rPr lang="ru-RU" sz="2600" b="1" dirty="0">
                <a:latin typeface="Times New Roman" pitchFamily="18" charset="0"/>
                <a:cs typeface="Times New Roman" pitchFamily="18" charset="0"/>
              </a:rPr>
              <a:t>сетевое издание «Дошкольник»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>
              <a:buNone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     -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Конспект ООД на тему: «Мордовский головной убор — </a:t>
            </a: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Панго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» по художественно-эстетическому развитию для детей подготовительной к школе группы (декабрь 2019, </a:t>
            </a: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Шуляева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 С.В., воспитатель) </a:t>
            </a:r>
            <a:r>
              <a:rPr lang="ru-RU" sz="2600" u="sng" dirty="0">
                <a:latin typeface="Times New Roman" pitchFamily="18" charset="0"/>
                <a:cs typeface="Times New Roman" pitchFamily="18" charset="0"/>
                <a:hlinkClick r:id="rId5"/>
              </a:rPr>
              <a:t>http://doshkolnik.ru/risovanie/22253-nod-po-hudozhestvennoesteticheskomu-razvitiyu-mordovskiiy-golovnoiy-ubor-pango-risovanie.html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avatars.mds.yandex.net/get-pdb/215709/f40a80c1-3961-45d0-9e13-eb0a88a9a20b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620688"/>
            <a:ext cx="8229600" cy="4525963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   Международный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образовательный портал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Maam.ru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  Статья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«Роль народных игр в духовно-нравственном воспитании дошкольников» (2017, Мартынова Н.А., воспитатель) </a:t>
            </a:r>
            <a:r>
              <a:rPr lang="ru-RU" sz="1400" u="sng" dirty="0">
                <a:latin typeface="Times New Roman" pitchFamily="18" charset="0"/>
                <a:cs typeface="Times New Roman" pitchFamily="18" charset="0"/>
                <a:hlinkClick r:id="rId3"/>
              </a:rPr>
              <a:t>http://www.maam.ru/detskijsad/statja-683881.html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indent="0" algn="just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  Дидактическая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игра «Продолжи мордовский орнамент» (2018,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Шуляева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С.В., воспитатель)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ru-RU" sz="1400" u="sng" dirty="0" smtClean="0">
                <a:latin typeface="Times New Roman" pitchFamily="18" charset="0"/>
                <a:cs typeface="Times New Roman" pitchFamily="18" charset="0"/>
                <a:hlinkClick r:id="rId4"/>
              </a:rPr>
              <a:t>https</a:t>
            </a:r>
            <a:r>
              <a:rPr lang="ru-RU" sz="1400" u="sng" dirty="0">
                <a:latin typeface="Times New Roman" pitchFamily="18" charset="0"/>
                <a:cs typeface="Times New Roman" pitchFamily="18" charset="0"/>
                <a:hlinkClick r:id="rId4"/>
              </a:rPr>
              <a:t>://</a:t>
            </a:r>
            <a:r>
              <a:rPr lang="ru-RU" sz="1400" u="sng" dirty="0" smtClean="0">
                <a:latin typeface="Times New Roman" pitchFamily="18" charset="0"/>
                <a:cs typeface="Times New Roman" pitchFamily="18" charset="0"/>
                <a:hlinkClick r:id="rId4"/>
              </a:rPr>
              <a:t>www.maam.ru/detskijsad/didakticheskaja-igra-prodolzhi-mordovskii-ornament.html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indent="0" algn="just">
              <a:buNone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Конспект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беседы «Мордовские народные игры» (2019,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Шуляева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С.В., воспитатель)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ru-RU" sz="1400" u="sng" dirty="0" smtClean="0">
                <a:latin typeface="Times New Roman" pitchFamily="18" charset="0"/>
                <a:cs typeface="Times New Roman" pitchFamily="18" charset="0"/>
                <a:hlinkClick r:id="rId5"/>
              </a:rPr>
              <a:t>  https</a:t>
            </a:r>
            <a:r>
              <a:rPr lang="ru-RU" sz="1400" u="sng" dirty="0">
                <a:latin typeface="Times New Roman" pitchFamily="18" charset="0"/>
                <a:cs typeface="Times New Roman" pitchFamily="18" charset="0"/>
                <a:hlinkClick r:id="rId5"/>
              </a:rPr>
              <a:t>://www.maam.ru/detskijsad/beseda-mordovskie-narodnye-skazki.html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indent="0" algn="just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  Конспект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ООД «Украшение рубахи (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панара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) мордовским узором» (2019,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Оксина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В.И., воспитатель) </a:t>
            </a:r>
            <a:r>
              <a:rPr lang="ru-RU" sz="1400" u="sng" dirty="0">
                <a:latin typeface="Times New Roman" pitchFamily="18" charset="0"/>
                <a:cs typeface="Times New Roman" pitchFamily="18" charset="0"/>
                <a:hlinkClick r:id="rId6"/>
              </a:rPr>
              <a:t>https://www.maam.ru/detskijsad/konspekt-nod-po-hudozhestveno-yesteticheskomu-razvitiyu-ukrashenie-panara-mordovskim-uzorom.html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pPr marL="0" indent="0" algn="just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  Проект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«Моя Мордовия. Знаменитые люди Республики» для детей подготовительной к школе группы (2019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Баранова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Н.А.,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воспитатель) </a:t>
            </a:r>
            <a:r>
              <a:rPr lang="ru-RU" sz="1400" u="sng" dirty="0">
                <a:latin typeface="Times New Roman" pitchFamily="18" charset="0"/>
                <a:cs typeface="Times New Roman" pitchFamily="18" charset="0"/>
                <a:hlinkClick r:id="rId7"/>
              </a:rPr>
              <a:t>https://www.maam.ru/detskijsad/prezentacija-realizovanogo-proekta-s-detmi-moja-mordovija-znamenitye-lyudi-respubliki.html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indent="0" algn="just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  Конспект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ООД «Забавы вокруг печки» по познавательному развитию для детей второй младшей группы (2019, Якушкина Т.И., воспитатель) </a:t>
            </a:r>
            <a:r>
              <a:rPr lang="ru-RU" sz="1400" u="sng" dirty="0">
                <a:latin typeface="Times New Roman" pitchFamily="18" charset="0"/>
                <a:cs typeface="Times New Roman" pitchFamily="18" charset="0"/>
                <a:hlinkClick r:id="rId8"/>
              </a:rPr>
              <a:t>https://www.maam.ru/detskijsad/konspekt-itogovoi-nod-na-temu-zabavy-vokrug-pechki-po-poznavatelnomu-razvitiyu-dlja-detei-pervoi-mladshei-grupy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1400" u="sng" dirty="0" smtClean="0">
                <a:latin typeface="Times New Roman" pitchFamily="18" charset="0"/>
                <a:cs typeface="Times New Roman" pitchFamily="18" charset="0"/>
                <a:hlinkClick r:id="rId9"/>
              </a:rPr>
              <a:t>/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avatars.mds.yandex.net/get-pdb/215709/f40a80c1-3961-45d0-9e13-eb0a88a9a20b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3568" y="332656"/>
            <a:ext cx="7941568" cy="503001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3300" u="sng" dirty="0" smtClean="0">
              <a:latin typeface="Times New Roman" pitchFamily="18" charset="0"/>
              <a:cs typeface="Times New Roman" pitchFamily="18" charset="0"/>
              <a:hlinkClick r:id="rId3"/>
            </a:endParaRPr>
          </a:p>
          <a:p>
            <a:pPr marL="0" indent="0" algn="ctr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  <a:hlinkClick r:id="rId3"/>
              </a:rPr>
              <a:t>Информационное сопровождение реализации программы</a:t>
            </a:r>
            <a:endParaRPr lang="ru-RU" sz="2400" dirty="0">
              <a:latin typeface="Times New Roman" pitchFamily="18" charset="0"/>
              <a:cs typeface="Times New Roman" pitchFamily="18" charset="0"/>
              <a:hlinkClick r:id="rId3"/>
            </a:endParaRPr>
          </a:p>
          <a:p>
            <a:pPr marL="0" indent="0" algn="ctr">
              <a:buNone/>
            </a:pPr>
            <a:endParaRPr lang="ru-RU" sz="3300" u="sng" dirty="0" smtClean="0">
              <a:latin typeface="Times New Roman" pitchFamily="18" charset="0"/>
              <a:cs typeface="Times New Roman" pitchFamily="18" charset="0"/>
              <a:hlinkClick r:id="rId3"/>
            </a:endParaRPr>
          </a:p>
          <a:p>
            <a:pPr marL="0" indent="0" algn="ctr">
              <a:buNone/>
            </a:pPr>
            <a:r>
              <a:rPr lang="ru-RU" sz="3300" u="sng" dirty="0" smtClean="0">
                <a:latin typeface="Times New Roman" pitchFamily="18" charset="0"/>
                <a:cs typeface="Times New Roman" pitchFamily="18" charset="0"/>
                <a:hlinkClick r:id="rId3"/>
              </a:rPr>
              <a:t>  </a:t>
            </a:r>
            <a:r>
              <a:rPr lang="ru-RU" sz="3300" dirty="0" smtClean="0">
                <a:latin typeface="Times New Roman" pitchFamily="18" charset="0"/>
                <a:cs typeface="Times New Roman" pitchFamily="18" charset="0"/>
                <a:hlinkClick r:id="rId3"/>
              </a:rPr>
              <a:t>https</a:t>
            </a:r>
            <a:r>
              <a:rPr lang="ru-RU" sz="3300" dirty="0">
                <a:latin typeface="Times New Roman" pitchFamily="18" charset="0"/>
                <a:cs typeface="Times New Roman" pitchFamily="18" charset="0"/>
                <a:hlinkClick r:id="rId3"/>
              </a:rPr>
              <a:t>://</a:t>
            </a:r>
            <a:r>
              <a:rPr lang="ru-RU" sz="3300" dirty="0" smtClean="0">
                <a:latin typeface="Times New Roman" pitchFamily="18" charset="0"/>
                <a:cs typeface="Times New Roman" pitchFamily="18" charset="0"/>
                <a:hlinkClick r:id="rId3"/>
              </a:rPr>
              <a:t>ds89sar.schoolrm.ru</a:t>
            </a:r>
            <a:endParaRPr lang="ru-RU" dirty="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avatars.mds.yandex.net/get-pdb/215709/f40a80c1-3961-45d0-9e13-eb0a88a9a20b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3568" y="332656"/>
            <a:ext cx="7941568" cy="503001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3300" u="sng" dirty="0" smtClean="0">
              <a:latin typeface="Times New Roman" pitchFamily="18" charset="0"/>
              <a:cs typeface="Times New Roman" pitchFamily="18" charset="0"/>
              <a:hlinkClick r:id="rId3"/>
            </a:endParaRPr>
          </a:p>
          <a:p>
            <a:pPr marL="0" indent="0" algn="ctr">
              <a:buNone/>
            </a:pPr>
            <a:endParaRPr lang="ru-RU" sz="3300" u="sng" dirty="0">
              <a:latin typeface="Times New Roman" pitchFamily="18" charset="0"/>
              <a:cs typeface="Times New Roman" pitchFamily="18" charset="0"/>
              <a:hlinkClick r:id="rId3"/>
            </a:endParaRPr>
          </a:p>
          <a:p>
            <a:pPr marL="0" indent="0" algn="ctr">
              <a:buNone/>
            </a:pPr>
            <a:endParaRPr lang="ru-RU" sz="4400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  <a:hlinkClick r:id="rId3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75656" y="2492896"/>
            <a:ext cx="74888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23710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avatars.mds.yandex.net/get-pdb/215709/f40a80c1-3961-45d0-9e13-eb0a88a9a20b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536" y="0"/>
            <a:ext cx="9396536" cy="6858000"/>
          </a:xfrm>
          <a:prstGeom prst="rect">
            <a:avLst/>
          </a:prstGeom>
          <a:noFill/>
        </p:spPr>
      </p:pic>
      <p:sp>
        <p:nvSpPr>
          <p:cNvPr id="5" name="Скругленный прямоугольник 4"/>
          <p:cNvSpPr/>
          <p:nvPr/>
        </p:nvSpPr>
        <p:spPr>
          <a:xfrm>
            <a:off x="1259632" y="260648"/>
            <a:ext cx="7128792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Гипотеза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6977" name="Rectangle 1"/>
          <p:cNvSpPr>
            <a:spLocks noChangeArrowheads="1"/>
          </p:cNvSpPr>
          <p:nvPr/>
        </p:nvSpPr>
        <p:spPr bwMode="auto">
          <a:xfrm>
            <a:off x="251520" y="1340768"/>
            <a:ext cx="8676456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04838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Процесс формирования интегративных качеств этнокультурной направленности детей дошкольного возраста посредством интеграции образовательных областей будет эффективным, если: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604838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обучении и воспитании используются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этноориентированные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формы деятельности, интерактивные методы, направленные на повышение уровня этнокультурной осведомлённости и толерантности детей, формирование необходимых умений и навыков эффективного межэтнического взаимодействия;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604838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используется потенциал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социокультурной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среды с целью взаимообогащения, взаимопонимания между субъектами образовательного процесса, удовлетворения познавательных, культурных, образовательных интересов и потребностей детей, воспитания их в духе мира;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604838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содержание образования вводится этнокультурный компонент, способствующий приобщению детей к этнической (родной), русской и мировой культуре;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604838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обеспечивается объединение усилий дошкольного образовательного учреждения, семьи и социально-педагогических служб, деятельность которых направлена на формирование интегративных качеств этнокультурной направленности детей.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04838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https://avatars.mds.yandex.net/get-pdb/215709/f40a80c1-3961-45d0-9e13-eb0a88a9a20b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915816" y="4766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67544" y="332656"/>
            <a:ext cx="8676456" cy="10081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Основные этапы работы реализации инновационного проекта</a:t>
            </a:r>
          </a:p>
          <a:p>
            <a:pPr algn="ctr"/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619672" y="2132856"/>
            <a:ext cx="6336704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619672" y="3717032"/>
            <a:ext cx="6336704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619672" y="5445224"/>
            <a:ext cx="6336704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3 этап: обобщающий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(2019 - 2020  учебный год)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8001" name="Rectangle 1"/>
          <p:cNvSpPr>
            <a:spLocks noChangeArrowheads="1"/>
          </p:cNvSpPr>
          <p:nvPr/>
        </p:nvSpPr>
        <p:spPr bwMode="auto">
          <a:xfrm>
            <a:off x="1763688" y="2276872"/>
            <a:ext cx="590465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 этап: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рганизационный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(сентябрь 2015 г.-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август</a:t>
            </a: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2016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г.)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8002" name="Rectangle 2"/>
          <p:cNvSpPr>
            <a:spLocks noChangeArrowheads="1"/>
          </p:cNvSpPr>
          <p:nvPr/>
        </p:nvSpPr>
        <p:spPr bwMode="auto">
          <a:xfrm>
            <a:off x="2051720" y="3861048"/>
            <a:ext cx="547260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 этап: 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рактический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(сентябрь 2016 г. – август 2019 г.)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Стрелка вниз 13"/>
          <p:cNvSpPr/>
          <p:nvPr/>
        </p:nvSpPr>
        <p:spPr>
          <a:xfrm>
            <a:off x="4355976" y="1484784"/>
            <a:ext cx="484632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низ 14"/>
          <p:cNvSpPr/>
          <p:nvPr/>
        </p:nvSpPr>
        <p:spPr>
          <a:xfrm>
            <a:off x="4427984" y="3212976"/>
            <a:ext cx="484632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низ 15"/>
          <p:cNvSpPr/>
          <p:nvPr/>
        </p:nvSpPr>
        <p:spPr>
          <a:xfrm>
            <a:off x="4427984" y="4869160"/>
            <a:ext cx="484632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2591</TotalTime>
  <Words>3995</Words>
  <Application>Microsoft Office PowerPoint</Application>
  <PresentationFormat>Экран (4:3)</PresentationFormat>
  <Paragraphs>438</Paragraphs>
  <Slides>78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78</vt:i4>
      </vt:variant>
    </vt:vector>
  </HeadingPairs>
  <TitlesOfParts>
    <vt:vector size="7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Кадровый потенциал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 летний период на территории функционирует «Мордовское подворье», включающее в себя скульптуры малых форм.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Глуховы</dc:creator>
  <cp:lastModifiedBy>zaved</cp:lastModifiedBy>
  <cp:revision>175</cp:revision>
  <dcterms:created xsi:type="dcterms:W3CDTF">2020-05-31T20:29:09Z</dcterms:created>
  <dcterms:modified xsi:type="dcterms:W3CDTF">2020-07-02T13:30:16Z</dcterms:modified>
</cp:coreProperties>
</file>