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02A51-8A21-42B4-ACF3-AC4E9FDFBD4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87A9A-4CB8-44DC-B6C5-473FA42078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02A51-8A21-42B4-ACF3-AC4E9FDFBD4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87A9A-4CB8-44DC-B6C5-473FA4207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02A51-8A21-42B4-ACF3-AC4E9FDFBD4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87A9A-4CB8-44DC-B6C5-473FA4207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02A51-8A21-42B4-ACF3-AC4E9FDFBD4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87A9A-4CB8-44DC-B6C5-473FA4207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02A51-8A21-42B4-ACF3-AC4E9FDFBD4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87A9A-4CB8-44DC-B6C5-473FA420787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02A51-8A21-42B4-ACF3-AC4E9FDFBD4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87A9A-4CB8-44DC-B6C5-473FA4207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02A51-8A21-42B4-ACF3-AC4E9FDFBD4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87A9A-4CB8-44DC-B6C5-473FA4207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02A51-8A21-42B4-ACF3-AC4E9FDFBD4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87A9A-4CB8-44DC-B6C5-473FA4207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02A51-8A21-42B4-ACF3-AC4E9FDFBD4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87A9A-4CB8-44DC-B6C5-473FA420787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02A51-8A21-42B4-ACF3-AC4E9FDFBD4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87A9A-4CB8-44DC-B6C5-473FA42078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F02A51-8A21-42B4-ACF3-AC4E9FDFBD4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3C87A9A-4CB8-44DC-B6C5-473FA420787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0F02A51-8A21-42B4-ACF3-AC4E9FDFBD47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3C87A9A-4CB8-44DC-B6C5-473FA420787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Структурное  подразделение «Детский  сад  №7  комбинированного  вида»  </a:t>
            </a:r>
            <a:b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муниципального  бюджетного  дошкольного  образовательного  учреждения  </a:t>
            </a:r>
            <a:b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«Детский  сад  «Радуга»  комбинированного  вида»  </a:t>
            </a:r>
            <a:r>
              <a:rPr lang="ru-RU" sz="1400" dirty="0" err="1" smtClean="0">
                <a:effectLst/>
                <a:latin typeface="Times New Roman" pitchFamily="18" charset="0"/>
                <a:cs typeface="Times New Roman" pitchFamily="18" charset="0"/>
              </a:rPr>
              <a:t>Рузаевского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муниципального  района  Республики  Мордовия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143116"/>
            <a:ext cx="7406640" cy="4572032"/>
          </a:xfrm>
        </p:spPr>
        <p:txBody>
          <a:bodyPr/>
          <a:lstStyle/>
          <a:p>
            <a:r>
              <a:rPr lang="ru-RU" i="1" dirty="0" smtClean="0"/>
              <a:t>                                           Проект:</a:t>
            </a:r>
          </a:p>
          <a:p>
            <a:pPr algn="ctr"/>
            <a:r>
              <a:rPr lang="ru-RU" i="1" dirty="0" smtClean="0"/>
              <a:t>«Художественная  литература,  как  средство  коррекции  нарушений  у  детей  с ЗПР»</a:t>
            </a:r>
          </a:p>
          <a:p>
            <a:pPr algn="ctr"/>
            <a:endParaRPr lang="ru-RU" i="1" dirty="0" smtClean="0"/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Подготовили: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Учитель-дефектолог: Потапова Л.М.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Воспитатели: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Богапова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Т.Г. Котельникова  Е.Г.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г. Рузаевка  2018-2019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338" name="Picture 2" descr="http://itd0.mycdn.me/image?id=879899685398&amp;t=20&amp;plc=WEB&amp;tkn=*3xM1nW92ww77VF9mt5dBeHBSZ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6190"/>
            <a:ext cx="4929190" cy="30718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ng.pngtree.com/element_origin_min_pic/17/04/12/7a4dd51673fbbebfb88d1cb5ba690a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409"/>
            <a:ext cx="9144000" cy="68734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4922342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Январь 2019 г.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 для  родителей  «Роль  сказки  в  жизни  ребенка»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 книг - самоделок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G:\фото детей по проекту\IMG_3071.JPG"/>
          <p:cNvPicPr>
            <a:picLocks noChangeAspect="1" noChangeArrowheads="1"/>
          </p:cNvPicPr>
          <p:nvPr/>
        </p:nvPicPr>
        <p:blipFill>
          <a:blip r:embed="rId3" cstate="print"/>
          <a:srcRect l="8036" t="7143" r="14285"/>
          <a:stretch>
            <a:fillRect/>
          </a:stretch>
        </p:blipFill>
        <p:spPr bwMode="auto">
          <a:xfrm>
            <a:off x="554957" y="3143248"/>
            <a:ext cx="2231093" cy="2000264"/>
          </a:xfrm>
          <a:prstGeom prst="rect">
            <a:avLst/>
          </a:prstGeom>
          <a:noFill/>
        </p:spPr>
      </p:pic>
      <p:pic>
        <p:nvPicPr>
          <p:cNvPr id="22532" name="Picture 4" descr="G:\фото детей по проекту\IMG_3072.JPG"/>
          <p:cNvPicPr>
            <a:picLocks noChangeAspect="1" noChangeArrowheads="1"/>
          </p:cNvPicPr>
          <p:nvPr/>
        </p:nvPicPr>
        <p:blipFill>
          <a:blip r:embed="rId4" cstate="print"/>
          <a:srcRect l="19355" r="29838"/>
          <a:stretch>
            <a:fillRect/>
          </a:stretch>
        </p:blipFill>
        <p:spPr bwMode="auto">
          <a:xfrm>
            <a:off x="6643702" y="3071810"/>
            <a:ext cx="1928826" cy="2214554"/>
          </a:xfrm>
          <a:prstGeom prst="rect">
            <a:avLst/>
          </a:prstGeom>
          <a:noFill/>
        </p:spPr>
      </p:pic>
      <p:pic>
        <p:nvPicPr>
          <p:cNvPr id="22533" name="Picture 5" descr="G:\фото детей по проекту\IMG_3073.JPG"/>
          <p:cNvPicPr>
            <a:picLocks noChangeAspect="1" noChangeArrowheads="1"/>
          </p:cNvPicPr>
          <p:nvPr/>
        </p:nvPicPr>
        <p:blipFill>
          <a:blip r:embed="rId5" cstate="print"/>
          <a:srcRect t="28572" r="4761" b="4761"/>
          <a:stretch>
            <a:fillRect/>
          </a:stretch>
        </p:blipFill>
        <p:spPr bwMode="auto">
          <a:xfrm>
            <a:off x="3071802" y="3357562"/>
            <a:ext cx="3265737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ng.pngtree.com/element_origin_min_pic/17/04/12/7a4dd51673fbbebfb88d1cb5ba690a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409"/>
            <a:ext cx="9144000" cy="68734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-142900"/>
            <a:ext cx="5208094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Февраль 2019 г.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Консультация  для  родителей «Воспитание  сказкой»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Оформление  тематического  альбома «Мой  любимый  сказочный  герой»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книг - самоделок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G:\фото детей по проекту\IMG_3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71876"/>
            <a:ext cx="4306863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png.pngtree.com/element_origin_min_pic/17/04/12/7a4dd51673fbbebfb88d1cb5ba690a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409"/>
            <a:ext cx="9144000" cy="68734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4207962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Март 2019 г.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447800"/>
            <a:ext cx="7647836" cy="48006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«Я – артист» драматизация  сказки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«Репка»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G:\фото детей по проекту\IMG-20190314-WA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000372"/>
            <a:ext cx="3682994" cy="2428892"/>
          </a:xfrm>
          <a:prstGeom prst="rect">
            <a:avLst/>
          </a:prstGeom>
          <a:noFill/>
        </p:spPr>
      </p:pic>
      <p:pic>
        <p:nvPicPr>
          <p:cNvPr id="24580" name="Picture 4" descr="G:\фото детей по проекту\IMG-20190314-WA0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929454" y="2571744"/>
            <a:ext cx="1785950" cy="2857520"/>
          </a:xfrm>
          <a:prstGeom prst="rect">
            <a:avLst/>
          </a:prstGeom>
          <a:noFill/>
        </p:spPr>
      </p:pic>
      <p:pic>
        <p:nvPicPr>
          <p:cNvPr id="24581" name="Picture 5" descr="G:\фото детей по проекту\IMG-20190314-WA00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500306"/>
            <a:ext cx="1857388" cy="29368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png.pngtree.com/element_origin_min_pic/17/04/12/7a4dd51673fbbebfb88d1cb5ba690a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41"/>
            <a:ext cx="9144000" cy="68151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5279532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Апрель 2019 г.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Викторина  «В  гостях  у  сказки»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 «Сказка  в  жизни  ребенка»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 «Детям  о  писателях»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G:\фото детей по проекту\IMG_3037.JPG"/>
          <p:cNvPicPr>
            <a:picLocks noChangeAspect="1" noChangeArrowheads="1"/>
          </p:cNvPicPr>
          <p:nvPr/>
        </p:nvPicPr>
        <p:blipFill>
          <a:blip r:embed="rId3" cstate="print"/>
          <a:srcRect l="22656" t="12499" r="21094"/>
          <a:stretch>
            <a:fillRect/>
          </a:stretch>
        </p:blipFill>
        <p:spPr bwMode="auto">
          <a:xfrm>
            <a:off x="6357950" y="3643314"/>
            <a:ext cx="2643206" cy="3083728"/>
          </a:xfrm>
          <a:prstGeom prst="rect">
            <a:avLst/>
          </a:prstGeom>
          <a:noFill/>
        </p:spPr>
      </p:pic>
      <p:pic>
        <p:nvPicPr>
          <p:cNvPr id="25604" name="Picture 4" descr="G:\фото детей по проекту\IMG_2409.JPG"/>
          <p:cNvPicPr>
            <a:picLocks noChangeAspect="1" noChangeArrowheads="1"/>
          </p:cNvPicPr>
          <p:nvPr/>
        </p:nvPicPr>
        <p:blipFill>
          <a:blip r:embed="rId4" cstate="print"/>
          <a:srcRect t="15625" b="8333"/>
          <a:stretch>
            <a:fillRect/>
          </a:stretch>
        </p:blipFill>
        <p:spPr bwMode="auto">
          <a:xfrm>
            <a:off x="1714480" y="4000504"/>
            <a:ext cx="4258849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png.pngtree.com/element_origin_min_pic/17/04/12/7a4dd51673fbbebfb88d1cb5ba690a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409"/>
            <a:ext cx="9144000" cy="68734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-142900"/>
            <a:ext cx="406508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Май 2019 г.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Папка – передвижка «Работа по проекту»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t="10811" r="5742"/>
          <a:stretch>
            <a:fillRect/>
          </a:stretch>
        </p:blipFill>
        <p:spPr bwMode="auto">
          <a:xfrm>
            <a:off x="1785918" y="2428868"/>
            <a:ext cx="59055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png.pngtree.com/element_origin_min_pic/17/04/12/7a4dd51673fbbebfb88d1cb5ba690a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-142900"/>
            <a:ext cx="4207962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Васькова О.Ф.,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Политыкина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А.А.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как средство развития речи детей дошкольного возраста».- СПб.: ООО «Издательство «ДЕТСТВО-ПРЕСС»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Кондратьева С.Ю.,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Агапутова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О.Е. «Коррекционно-игровые  занятия  в  работе  с  дошкольниками с задержкой  психического развития. – СПб.: ДЕТСТВО-ПРЕСС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Артёмова Л.В. «Театрализованные  игры  дошкольников» – М.: Просвещение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Губанова Н.Ф. «Развитие  игровой  деятельности» – М.: МОЗАИКА-СИНТЕЗ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png.pngtree.com/element_origin_min_pic/17/04/12/7a4dd51673fbbebfb88d1cb5ba690a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409"/>
            <a:ext cx="9144000" cy="68734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496"/>
            <a:ext cx="749808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ng.pngtree.com/element_origin_min_pic/17/04/12/7a4dd51673fbbebfb88d1cb5ba690a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409"/>
            <a:ext cx="9144000" cy="68734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     Актуальность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Ознакомление  с  художественной  литературой  играет  большую  роль  в  коррекционной  работе  в  группе  компенсирующей  направленности  для  детей  с  ЗПР.  Работа  с  книгой  помогает  в  становлении  личности  ребенка,  в  модели  его  поведения.  Художественная  литература  учит  ребенка  отличать  добрые  поступки  от  плохих,  учит  детей  быть  добрее  и  справедливее.  Художественная  литература – лучший  друг  педагога, т.к.  Используя  художественную  литературу,  легко  превратить  занятие  в  игру.  Используя  героев  различных  художественных  произведений  в  игровой  форме  мы  развиваем  интеллектуальные  способности  ребенка,  речь,  игровую  деятельность,  формируем  навыки  взаимоотношений  со  сверстниками  и  взрослыми,  творческие  способности,  память,  внимание,  мышление,  воображение.  Однако  для  всего  этого  необходим  базовый  фундамент – интерес  детей  к  книге,  умение  слушать,  рассматривать  и  обращаться  с  ней,  иметь  представления  о  некоторых  художественных  произведениях  и  писателях.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png.pngtree.com/element_origin_min_pic/17/04/12/7a4dd51673fbbebfb88d1cb5ba690a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5920" y="-1429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4" y="1428736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smtClean="0"/>
              <a:t>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Развивать   интерес  к  художественной литературе,  как  средству  развития  социализации  и  коммуникации;  способствовать  раскрытию  творческого  потенциала  детей;  формировать  важность  совместного  творчества  педагогов,  детей  и  их  родителей.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ng.pngtree.com/element_origin_min_pic/17/04/12/7a4dd51673fbbebfb88d1cb5ba690a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41"/>
            <a:ext cx="9144000" cy="68151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478634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85860"/>
            <a:ext cx="749808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Воспитательная: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 любовь  и  интерес  к  книге.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 познавательную  деятельность  детей  через  художественную  литературу.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Учить  участвовать  в  играх – драматизациях,  театрализованных  играх,  передавать  сюжет  различных  произведений,  действовать  в  коллективе  придерживаясь,  правил  игры,  выполнять  взятую  на  себя  роль.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 практические  навыки  рисования,  лепки,  аппликации,  конструирования  через  сказку.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 все  стороны  речи:  расширять  и  активизировать  словарь,  развивать  диалогическую  и  монологическую  речь,  отвечать  на  вопросы,  формировать  практические  навыки  выразительного  чтения,  рассказывания  через  сказку.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Коррекционные  задачи: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 умение  слушать  различные  произведения,  концентрировать  внимание,  развивать  его  произвольность,  анализировать,  устанавливать  закономерности,  определять  последовательность  событий,  сравнивать,  выделять  героев  различных  произведений,  характеризовать  их  и  оценивать  их  поступки. 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png.pngtree.com/element_origin_min_pic/17/04/12/7a4dd51673fbbebfb88d1cb5ba690a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409"/>
            <a:ext cx="9144000" cy="68734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Этапы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85860"/>
            <a:ext cx="749808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этап – подготовительный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Педагоги:  Определяются  с  темой,  вызывают  интерес  у  детей  к  художественной  литературе,  составляют  план  проекта,  знакомят  родителей  с  проектом,  собирают  информацию,  подбирают  литературу,  дополнительный  материал.</a:t>
            </a:r>
          </a:p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этап – основной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Педагоги: Работа  группы:  консультации  и  рекомендации  для  родителей,  развивающие  игры  для  детей,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аудиосказки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фотографии  из  жизни  детей  в  детском  саду  и  другой  материал,  направленный  на  всестороннее  развитие  детей  с  ЗПР  через  сказку  как  в  ДОУ,  так  и  в  семье.  Подборка  фото,  аудио  и  видеоматериала.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этап – итоговый</a:t>
            </a:r>
          </a:p>
          <a:p>
            <a:pPr>
              <a:buFont typeface="+mj-lt"/>
              <a:buAutoNum type="arabicPeriod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Театрализованно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музыкальная  постановка  по  сказке: «Репка»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Подборка  материала  о  литературных  героях  (стихи,  песни,  загадки,  презентации,  аудиозаписи,  фильмотека)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Картотека  речевых  игр  и  упражнений  на  основе  художественных  произведений.</a:t>
            </a:r>
          </a:p>
          <a:p>
            <a:pPr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Оформление  итогового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фотоотчета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по  проекту.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ng.pngtree.com/element_origin_min_pic/17/04/12/7a4dd51673fbbebfb88d1cb5ba690a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571504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Октябрь 2018 г.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Анкетирование  для  родителей «Ребенок  и   книга»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Чтение  художественных  произведений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G:\фото детей по проекту\IMG_3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00438"/>
            <a:ext cx="4286280" cy="29096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ng.pngtree.com/element_origin_min_pic/17/04/12/7a4dd51673fbbebfb88d1cb5ba690a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0"/>
            <a:ext cx="5422408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Ноябрь  2018 г.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Выставка  творческих  работ  по  теме:  «Осень  в  произведениях  детских  писателей»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4327" r="10576"/>
          <a:stretch>
            <a:fillRect/>
          </a:stretch>
        </p:blipFill>
        <p:spPr bwMode="auto">
          <a:xfrm>
            <a:off x="2174243" y="3071810"/>
            <a:ext cx="539815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ng.pngtree.com/element_origin_min_pic/17/04/12/7a4dd51673fbbebfb88d1cb5ba690a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41"/>
            <a:ext cx="9144000" cy="68151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-71462"/>
            <a:ext cx="5851036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/>
                <a:latin typeface="Times New Roman" pitchFamily="18" charset="0"/>
                <a:cs typeface="Times New Roman" pitchFamily="18" charset="0"/>
              </a:rPr>
              <a:t>Декабрь  2018 г.</a:t>
            </a:r>
            <a:endParaRPr lang="ru-RU" sz="6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Сказочная игротека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5" y="4214818"/>
            <a:ext cx="3984653" cy="224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 descr="G:\фото детей по проекту\20190115_103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071678"/>
            <a:ext cx="4214810" cy="2000264"/>
          </a:xfrm>
          <a:prstGeom prst="rect">
            <a:avLst/>
          </a:prstGeom>
          <a:noFill/>
        </p:spPr>
      </p:pic>
      <p:pic>
        <p:nvPicPr>
          <p:cNvPr id="20486" name="Picture 6" descr="G:\фото детей по проекту\20190115_104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071678"/>
            <a:ext cx="3714744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ng.pngtree.com/element_origin_min_pic/17/04/12/7a4dd51673fbbebfb88d1cb5ba690a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 сказочных  персонажей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256"/>
            <a:ext cx="40640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14554"/>
            <a:ext cx="402434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00034" y="2214554"/>
            <a:ext cx="378621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4286256"/>
            <a:ext cx="44728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149</TotalTime>
  <Words>720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Структурное  подразделение «Детский  сад  №7  комбинированного  вида»   муниципального  бюджетного  дошкольного  образовательного  учреждения   «Детский  сад  «Радуга»  комбинированного  вида»  Рузаевского муниципального  района  Республики  Мордовия</vt:lpstr>
      <vt:lpstr>     Актуальность</vt:lpstr>
      <vt:lpstr>Цель проекта</vt:lpstr>
      <vt:lpstr>Задачи:</vt:lpstr>
      <vt:lpstr>Этапы</vt:lpstr>
      <vt:lpstr>Октябрь 2018 г.</vt:lpstr>
      <vt:lpstr>Ноябрь  2018 г.</vt:lpstr>
      <vt:lpstr>Декабрь  2018 г.</vt:lpstr>
      <vt:lpstr>Слайд 9</vt:lpstr>
      <vt:lpstr>Январь 2019 г.</vt:lpstr>
      <vt:lpstr>Февраль 2019 г.</vt:lpstr>
      <vt:lpstr>Март 2019 г.</vt:lpstr>
      <vt:lpstr>Апрель 2019 г.</vt:lpstr>
      <vt:lpstr>Май 2019 г.</vt:lpstr>
      <vt:lpstr>Литература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Структурное  подразделение «Детский  сад  №7  комбинированного  вида»   муниципального  бюджетного  дошкольного  образовательного  учреждения   «Детский  сад  «Радуга»  комбинированного  вида»  Рузаевского муниципального  района  Республики  Мордовия</dc:title>
  <dc:creator>Admin</dc:creator>
  <cp:lastModifiedBy>Admin</cp:lastModifiedBy>
  <cp:revision>15</cp:revision>
  <dcterms:created xsi:type="dcterms:W3CDTF">2019-05-28T18:03:14Z</dcterms:created>
  <dcterms:modified xsi:type="dcterms:W3CDTF">2019-05-28T20:32:49Z</dcterms:modified>
</cp:coreProperties>
</file>