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67" r:id="rId4"/>
    <p:sldId id="258" r:id="rId5"/>
    <p:sldId id="304" r:id="rId6"/>
    <p:sldId id="305" r:id="rId7"/>
    <p:sldId id="273" r:id="rId8"/>
    <p:sldId id="295" r:id="rId9"/>
    <p:sldId id="294" r:id="rId10"/>
    <p:sldId id="275" r:id="rId11"/>
    <p:sldId id="278" r:id="rId12"/>
    <p:sldId id="296" r:id="rId13"/>
    <p:sldId id="297" r:id="rId14"/>
    <p:sldId id="299" r:id="rId15"/>
    <p:sldId id="300" r:id="rId16"/>
    <p:sldId id="302" r:id="rId17"/>
    <p:sldId id="306" r:id="rId18"/>
    <p:sldId id="303" r:id="rId19"/>
    <p:sldId id="286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832" autoAdjust="0"/>
    <p:restoredTop sz="94532" autoAdjust="0"/>
  </p:normalViewPr>
  <p:slideViewPr>
    <p:cSldViewPr>
      <p:cViewPr>
        <p:scale>
          <a:sx n="84" d="100"/>
          <a:sy n="84" d="100"/>
        </p:scale>
        <p:origin x="-378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434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91A168-DD06-4B80-98FF-720E8482BDC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6B9B14D-57F0-4FDB-A548-3FCC80413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714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5EEB4-3BF7-404A-9A92-18CD2F25F31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9176-E662-47E2-A5AF-D123A50A0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92FCC-1294-4816-893E-BC13482DBD1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E6CC-5E50-4F4A-9D32-1014222AA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040A-5DB1-4BC3-B514-A5A7EAED6954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7FA7-939B-478B-BE91-3523EEE7F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F86F-7F3C-408F-973F-32319742111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223F7-5B1E-44CC-8062-01EEBA7AB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1B40A-64B0-490E-850B-30B9D628F67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AB67F-A4F6-4457-8445-A31F678D3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8933C-BDFB-4006-AD5B-DD5DA77EA314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BD5AF-3894-41BA-995E-D47FF095D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A4D4-A43F-475A-86B8-BB16F4DAC47C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6CC42-9825-47AF-8DDF-A3ACE36BB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227EF-2C9C-4504-A61F-C524CBA27FE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1E63-0AB6-47EC-B092-3321103FF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F8C68-4E71-4FC4-B765-5FC62AA1382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582B1-46B9-4FDA-956C-72F6CCA8F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7B8F2-F8BF-4BF0-9B50-C7ED76158F0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F476-B728-46EF-A4E2-25B0C5D8F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45D0D-FCAD-490F-928B-D55AEBB3C0F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F0D8-430C-4DF3-9402-816D248CB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D3E802-CADD-4F7D-9EAC-D0B30DB47AA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D8B57A-235D-4D95-9A86-569BF42AA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>
          <a:xfrm>
            <a:off x="1285852" y="285750"/>
            <a:ext cx="6357982" cy="1142986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МДОУ «Детский сад №22 комбинированного вида»</a:t>
            </a:r>
          </a:p>
        </p:txBody>
      </p:sp>
      <p:sp>
        <p:nvSpPr>
          <p:cNvPr id="307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71625" y="1500174"/>
            <a:ext cx="6400800" cy="4572032"/>
          </a:xfrm>
        </p:spPr>
        <p:txBody>
          <a:bodyPr/>
          <a:lstStyle/>
          <a:p>
            <a:endParaRPr lang="ru-RU" sz="2400" dirty="0" smtClean="0">
              <a:solidFill>
                <a:srgbClr val="00B0F0"/>
              </a:solidFill>
              <a:latin typeface="Arial Black" pitchFamily="34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 по дополнительному образованию за 2016 2017гг. Кружок «Светофор»</a:t>
            </a:r>
          </a:p>
          <a:p>
            <a:pPr algn="r"/>
            <a:endParaRPr lang="en-US" sz="18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r"/>
            <a:endParaRPr lang="ru-RU" sz="1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r"/>
            <a:endParaRPr lang="ru-RU" sz="1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старшей гр.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Зубко Н.В.</a:t>
            </a:r>
          </a:p>
          <a:p>
            <a:pPr algn="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B0F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357299"/>
            <a:ext cx="3500462" cy="435771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5000628" y="5500702"/>
            <a:ext cx="2786082" cy="8572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 descr="C:\Users\jeka\Desktop\фотки Лешка\DSC01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32"/>
            <a:ext cx="4464496" cy="28209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jeka\Desktop\фотки Лешка\DSC01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011"/>
            <a:ext cx="516096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21" name="Picture 5" descr="C:\Users\jeka\Desktop\фотки Лешка\DSC01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73500"/>
            <a:ext cx="5016500" cy="28209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eka\Desktop\фотки Лешка\DSC016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46474"/>
            <a:ext cx="4800600" cy="3311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285860"/>
            <a:ext cx="4041775" cy="107157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Wingdings" pitchFamily="2" charset="2"/>
              <a:buChar char="v"/>
            </a:pP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889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0" name="Текст 2"/>
          <p:cNvSpPr txBox="1">
            <a:spLocks/>
          </p:cNvSpPr>
          <p:nvPr/>
        </p:nvSpPr>
        <p:spPr bwMode="auto">
          <a:xfrm>
            <a:off x="285720" y="1285860"/>
            <a:ext cx="4040188" cy="10001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/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jeka\Desktop\фотки Лешка\DSC01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06" y="4221088"/>
            <a:ext cx="3672409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57200" y="3645023"/>
            <a:ext cx="2386608" cy="24811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jeka\Desktop\фотки Лешка\DSC01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85926"/>
            <a:ext cx="3600400" cy="28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ka\Desktop\фотки Лешка\DSC01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412822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9" name="Picture 5" descr="C:\Users\jeka\Desktop\фотки Лешка\DSC017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96952"/>
            <a:ext cx="2976095" cy="3861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eka\Desktop\фотки Лешка\DSC01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24036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 descr="C:\Users\jeka\Desktop\фотки Лешка\DSC01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4434428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440159"/>
          </a:xfrm>
        </p:spPr>
        <p:txBody>
          <a:bodyPr/>
          <a:lstStyle/>
          <a:p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051" name="Picture 3" descr="C:\Users\jeka\Desktop\фотки Лешка\DSC01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952328" cy="3717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eka\Desktop\фотки Лешка\DSC01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664296" cy="3861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eka\Desktop\фотки Лешка\DSC01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12976"/>
            <a:ext cx="3156520" cy="3789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eka\Desktop\фотки Лешка\DSC01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484785"/>
            <a:ext cx="501650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4" name="Picture 6" descr="C:\Users\jeka\Desktop\фотки Лешка\DSC017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9"/>
            <a:ext cx="3024336" cy="3861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564904"/>
            <a:ext cx="3672408" cy="1368152"/>
          </a:xfrm>
        </p:spPr>
        <p:txBody>
          <a:bodyPr/>
          <a:lstStyle/>
          <a:p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1357298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jeka\Desktop\DSC01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3" y="-81454"/>
            <a:ext cx="4763965" cy="28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eka\Desktop\DSC01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78" y="1642277"/>
            <a:ext cx="5257854" cy="3076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eka\Desktop\DSC01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14702"/>
            <a:ext cx="5508103" cy="3443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754760" cy="10081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jeka\Desktop\фотки Лешка\DSC01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695" y="2670079"/>
            <a:ext cx="3566801" cy="4071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ka\Desktop\фотки Лешка\DSC01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1"/>
            <a:ext cx="3568701" cy="2564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ka\Desktop\фотки Лешка\DSC01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47557"/>
            <a:ext cx="4562475" cy="300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eka\Desktop\фотки Лешка\DSC01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07751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ka\Desktop\фотки Лешка\DSC01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835972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jeka\Desktop\фотки Лешка\DSC01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417" y="1268760"/>
            <a:ext cx="5544616" cy="46085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ka\Desktop\фотки Лешка\DSC01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716016" cy="331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jeka\Desktop\фотки Лешка\ДИПЛОМЫ\Захарин+Арту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320384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eka\Desktop\фотки Лешка\ДИПЛОМЫ\Сергеева Соф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" y="2492896"/>
            <a:ext cx="3048212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eka\Desktop\диплом Помнин И.  эруди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4563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80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4" descr="C:\Users\jeka\Desktop\фотки Лешка\ДИПЛОМЫ\Зубко Н.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419872" cy="46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eka\Desktop\Диплом 22.12.2016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8" y="2204865"/>
            <a:ext cx="3431279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eka\Desktop\диплом Зубко Н.В. 30.10.2016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52839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13372"/>
      </p:ext>
    </p:extLst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57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 работы: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дети получили знания о правилах безопасного поведения на улицах города, о дорожных знаках.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приобрели умение предвидеть возможную опасность и находить способы избегать ее.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стали более осознано относиться к вопросам личной безопасности и безопасности окружающих.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jeka\Desktop\опыт оаботы по ПДД.pdf - Adobe Reade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636911"/>
            <a:ext cx="8352929" cy="432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3"/>
          <p:cNvSpPr>
            <a:spLocks noGrp="1"/>
          </p:cNvSpPr>
          <p:nvPr>
            <p:ph sz="half" idx="2"/>
          </p:nvPr>
        </p:nvSpPr>
        <p:spPr>
          <a:xfrm>
            <a:off x="4714875" y="1571625"/>
            <a:ext cx="3000375" cy="2357438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2560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571" t="1642" r="427" b="-66"/>
          <a:stretch>
            <a:fillRect/>
          </a:stretch>
        </p:blipFill>
        <p:spPr>
          <a:xfrm>
            <a:off x="1" y="2852936"/>
            <a:ext cx="3203848" cy="3908227"/>
          </a:xfr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203848" y="188640"/>
            <a:ext cx="5940152" cy="4240492"/>
          </a:xfrm>
          <a:prstGeom prst="wedgeEllipseCallout">
            <a:avLst>
              <a:gd name="adj1" fmla="val -44116"/>
              <a:gd name="adj2" fmla="val 6654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Спасибо за внимание !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5072098" cy="5286390"/>
          </a:xfrm>
        </p:spPr>
        <p:txBody>
          <a:bodyPr/>
          <a:lstStyle/>
          <a:p>
            <a:pPr algn="ctr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дорожно-транспортный травматизм является одной из самых болезненных проблем современного общества. Одна из задач  дошкольного  учреждения: как можно раньше дать детям знания о правилах дорожного движения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Именно в дошкольном возрасте закладывается фундамент жизненных ориентировок в окружающем, и всё, что ребёнок усвоит в детском саду, прочно останется у него навсегда. Знание и соблюдение правил дорожного движения поможет сформировать безопасное поведение детей на дорогах.</a:t>
            </a:r>
          </a:p>
        </p:txBody>
      </p:sp>
      <p:pic>
        <p:nvPicPr>
          <p:cNvPr id="4" name="Picture 2" descr="C:\Documents and Settings\User\Рабочий стол\пдд\свет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78761" y="1538387"/>
            <a:ext cx="3379519" cy="439094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72548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1" y="1428750"/>
            <a:ext cx="7092279" cy="271462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Подготовить детей дошкольного возраста к безопасному участию в дорожном движении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</a:p>
          <a:p>
            <a:pPr algn="just">
              <a:buNone/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</p:txBody>
      </p:sp>
      <p:pic>
        <p:nvPicPr>
          <p:cNvPr id="5124" name="Picture 4" descr="C:\Documents and Settings\User\Рабочий стол\пдд\ме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3714750"/>
            <a:ext cx="2738438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1285860"/>
            <a:ext cx="7772400" cy="5357829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1.Обучать детей безопасному поведению в дорожной среде 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 Познакомить детей со значением дорожных знаков, научить понимать их схематическое изображение для правильной ориентации на улицах и дорогах.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Формировать и развивать у детей целостное восприятие окружающей дорожной среды. 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Воспитывать дисциплинированность и сознательное выполнение Правил дорожного движения, культуру поведения в дорожно-транспортном процессе. 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Расширять словарный запас детей по дорожной </a:t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лексике. </a:t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Активизировать работу по пропаганде правил дорожного движения и безопасного образа жизни </a:t>
            </a:r>
            <a:b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среди родителей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>
          <a:xfrm>
            <a:off x="722313" y="214313"/>
            <a:ext cx="7772400" cy="785812"/>
          </a:xfrm>
        </p:spPr>
        <p:txBody>
          <a:bodyPr/>
          <a:lstStyle/>
          <a:p>
            <a:pPr algn="ctr" eaLnBrk="1" hangingPunct="1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pic>
        <p:nvPicPr>
          <p:cNvPr id="6148" name="Picture 12" descr="C:\Documents and Settings\User\Рабочий стол\пдд\Рисуно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35900" y="4214818"/>
            <a:ext cx="13081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1"/>
            <a:ext cx="7772400" cy="72008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разделы программы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412776"/>
            <a:ext cx="7772400" cy="4896544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«Ребенок и дорога»</a:t>
            </a:r>
          </a:p>
          <a:p>
            <a:pPr marL="514350" indent="-514350" algn="just">
              <a:buAutoNum type="arabicPeriod"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 пешеход»</a:t>
            </a:r>
          </a:p>
          <a:p>
            <a:pPr marL="514350" indent="-514350" algn="just">
              <a:buAutoNum type="arabicPeriod"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«Давай знакомиться – мы дорожные знаки»</a:t>
            </a:r>
          </a:p>
          <a:p>
            <a:pPr marL="514350" indent="-514350" algn="just">
              <a:buAutoNum type="arabicPeriod"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«Транспорт»</a:t>
            </a:r>
          </a:p>
          <a:p>
            <a:pPr marL="514350" indent="-514350" algn="just">
              <a:buAutoNum type="arabicPeriod"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«Я, будущий сотрудник ГИБДД»</a:t>
            </a:r>
          </a:p>
          <a:p>
            <a:pPr marL="514350" indent="-514350" algn="just">
              <a:buAutoNum type="arabicPeriod"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«Веселый Светофор»</a:t>
            </a:r>
          </a:p>
          <a:p>
            <a:pPr algn="just"/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75400"/>
      </p:ext>
    </p:extLst>
  </p:cSld>
  <p:clrMapOvr>
    <a:masterClrMapping/>
  </p:clrMapOvr>
  <p:transition spd="slow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16632"/>
            <a:ext cx="7772400" cy="792089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мониторинга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700808"/>
            <a:ext cx="7772400" cy="619268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Сентябрь 2016г.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Низкий уровень – 4 человека – 40%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Средний уровень - 6 человек  - 60%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Высокий уровень – 0 человек – 0%</a:t>
            </a:r>
          </a:p>
          <a:p>
            <a:endParaRPr lang="ru-RU" dirty="0"/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 2017г.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Низкий уровень –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 человек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Средний уровень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- 4 человека  - 40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Высокий уровень –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человек – 60%</a:t>
            </a: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 Отмечается положительная динамика по освоению детьми программы кружка «Светофор»</a:t>
            </a: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631830"/>
      </p:ext>
    </p:extLst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4438"/>
            <a:ext cx="4038600" cy="5429250"/>
          </a:xfrm>
        </p:spPr>
        <p:txBody>
          <a:bodyPr/>
          <a:lstStyle/>
          <a:p>
            <a:r>
              <a:rPr lang="ru-RU" sz="1400" dirty="0" smtClean="0">
                <a:solidFill>
                  <a:srgbClr val="7030A0"/>
                </a:solidFill>
              </a:rPr>
              <a:t>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42852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Фотоотчет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jeka\Desktop\DSC01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28991"/>
            <a:ext cx="4536504" cy="2820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 descr="C:\Users\jeka\Desktop\DSC01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622824"/>
            <a:ext cx="4686300" cy="3235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eka\Desktop\DSC01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93" y="4048915"/>
            <a:ext cx="5016500" cy="28209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jeka\Desktop\DSC016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825499"/>
            <a:ext cx="4499991" cy="32234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jeka\Desktop\фотки Лешка\DSC01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" y="3126"/>
            <a:ext cx="4716015" cy="3441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eka\Desktop\фотки Лешка\DSC01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73016"/>
            <a:ext cx="4427985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eka\Desktop\фотки Лешка\DSC01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126"/>
            <a:ext cx="4423221" cy="32818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Users\jeka\Desktop\фотки Лешка\DSC016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1" y="3573016"/>
            <a:ext cx="4738806" cy="3259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080120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849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9" name="Picture 7" descr="C:\Users\jeka\Desktop\фотки Лешка\DSC01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1"/>
            <a:ext cx="3491880" cy="2652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eka\Desktop\фотки Лешка\DSC01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08804"/>
            <a:ext cx="4389562" cy="28209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eka\Desktop\фотки Лешка\DSC01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249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eka\Desktop\фотки Лешка\DSC016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71" y="4031238"/>
            <a:ext cx="5016500" cy="28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jeka\Desktop\фотки Лешка\DSC016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1048"/>
            <a:ext cx="4951137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1593</TotalTime>
  <Words>232</Words>
  <Application>Microsoft Office PowerPoint</Application>
  <PresentationFormat>Экран (4:3)</PresentationFormat>
  <Paragraphs>60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МДОУ «Детский сад №22 комбинированного вида»</vt:lpstr>
      <vt:lpstr> Актуальность </vt:lpstr>
      <vt:lpstr>Цель:</vt:lpstr>
      <vt:lpstr> 1.Обучать детей безопасному поведению в дорожной среде  2.  Познакомить детей со значением дорожных знаков, научить понимать их схематическое изображение для правильной ориентации на улицах и дорогах. 3. Формировать и развивать у детей целостное восприятие окружающей дорожной среды.  4.  Воспитывать дисциплинированность и сознательное выполнение Правил дорожного движения, культуру поведения в дорожно-транспортном процессе.  5. Расширять словарный запас детей по дорожной  лексике.  6. Активизировать работу по пропаганде правил дорожного движения и безопасного образа жизни  среди родителей.  </vt:lpstr>
      <vt:lpstr>Основные разделы программы</vt:lpstr>
      <vt:lpstr>Результат мониторинга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Наши достижения</vt:lpstr>
      <vt:lpstr>Презентация PowerPoint</vt:lpstr>
      <vt:lpstr>Итог работы: - дети получили знания о правилах безопасного поведения на улицах города, о дорожных знаках. - приобрели умение предвидеть возможную опасность и находить способы избегать ее. - стали более осознано относиться к вопросам личной безопасности и безопасности окружающих. 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jeka</cp:lastModifiedBy>
  <cp:revision>191</cp:revision>
  <dcterms:created xsi:type="dcterms:W3CDTF">2011-01-05T10:28:03Z</dcterms:created>
  <dcterms:modified xsi:type="dcterms:W3CDTF">2017-05-31T07:46:44Z</dcterms:modified>
</cp:coreProperties>
</file>