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0" r:id="rId3"/>
    <p:sldId id="271" r:id="rId4"/>
    <p:sldId id="272" r:id="rId5"/>
    <p:sldId id="257" r:id="rId6"/>
    <p:sldId id="258" r:id="rId7"/>
    <p:sldId id="261" r:id="rId8"/>
    <p:sldId id="273" r:id="rId9"/>
    <p:sldId id="263" r:id="rId10"/>
    <p:sldId id="265" r:id="rId11"/>
    <p:sldId id="269" r:id="rId12"/>
    <p:sldId id="264" r:id="rId13"/>
    <p:sldId id="274" r:id="rId14"/>
    <p:sldId id="268" r:id="rId15"/>
    <p:sldId id="275" r:id="rId16"/>
    <p:sldId id="262" r:id="rId17"/>
    <p:sldId id="276" r:id="rId18"/>
    <p:sldId id="277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ww" initials="w" lastIdx="1" clrIdx="0">
    <p:extLst>
      <p:ext uri="{19B8F6BF-5375-455C-9EA6-DF929625EA0E}">
        <p15:presenceInfo xmlns:p15="http://schemas.microsoft.com/office/powerpoint/2012/main" userId="www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81" d="100"/>
          <a:sy n="81" d="100"/>
        </p:scale>
        <p:origin x="96" y="4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E10B3-38B9-4CCB-9FC0-72DD1A44D74F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7AD8-7BAA-484E-8411-D16DB892912D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1940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E10B3-38B9-4CCB-9FC0-72DD1A44D74F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7AD8-7BAA-484E-8411-D16DB89291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15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E10B3-38B9-4CCB-9FC0-72DD1A44D74F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7AD8-7BAA-484E-8411-D16DB89291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878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E10B3-38B9-4CCB-9FC0-72DD1A44D74F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7AD8-7BAA-484E-8411-D16DB89291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883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E10B3-38B9-4CCB-9FC0-72DD1A44D74F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7AD8-7BAA-484E-8411-D16DB892912D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4689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E10B3-38B9-4CCB-9FC0-72DD1A44D74F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7AD8-7BAA-484E-8411-D16DB89291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675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E10B3-38B9-4CCB-9FC0-72DD1A44D74F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7AD8-7BAA-484E-8411-D16DB89291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943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E10B3-38B9-4CCB-9FC0-72DD1A44D74F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7AD8-7BAA-484E-8411-D16DB89291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791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E10B3-38B9-4CCB-9FC0-72DD1A44D74F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7AD8-7BAA-484E-8411-D16DB89291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85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BFE10B3-38B9-4CCB-9FC0-72DD1A44D74F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BA17AD8-7BAA-484E-8411-D16DB89291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190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E10B3-38B9-4CCB-9FC0-72DD1A44D74F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7AD8-7BAA-484E-8411-D16DB89291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688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BFE10B3-38B9-4CCB-9FC0-72DD1A44D74F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BA17AD8-7BAA-484E-8411-D16DB892912D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776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www\Desktop\&#1040;&#1083;&#1100;&#1073;&#1086;&#1084;%20&#1052;&#1086;&#1103;%20&#1089;&#1077;&#1084;&#1100;&#1103;.pptx#-1,1,&#1057;&#1077;&#1084;&#1100;&#1103;-&#1089;&#1072;&#1084;&#1086;&#1077;" TargetMode="External"/><Relationship Id="rId2" Type="http://schemas.openxmlformats.org/officeDocument/2006/relationships/hyperlink" Target="&#1040;&#1083;&#1100;&#1073;&#1086;&#1084;%20&#1052;&#1086;&#1103;%20&#1089;&#1077;&#1084;&#1100;&#1103;" TargetMode="Externa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5/1620048134_51-phonoteka_org-p-kreml-fon-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>
            <a:outerShdw blurRad="800100" dist="50800" dir="5400000" sx="1000" sy="1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67408" y="332656"/>
            <a:ext cx="10657184" cy="800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Структурное подразделение «Детский сад комбинированного вида «Красная шапочка» Муниципальное бюджетное дошкольное образовательное учреждение «Детский сад «Планета детства» комбинированного вида»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solidFill>
                  <a:srgbClr val="18181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11424" y="2823001"/>
            <a:ext cx="10081120" cy="3138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Краткосрочный проект по патриотическому воспитанию младших дошкольников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 чего начинается Родина?»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200" b="1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22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2200" b="1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22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2200" b="1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Автор: 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Гусева Ольга Васильевна, воспитатель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90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4767" y="404664"/>
            <a:ext cx="6192688" cy="432048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Разучивание пальчиковых игр,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потешек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1736812"/>
            <a:ext cx="3263503" cy="4351338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449" y="1736812"/>
            <a:ext cx="3263503" cy="43513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151" y="1736812"/>
            <a:ext cx="3263503" cy="427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2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1662" y="476672"/>
            <a:ext cx="7394425" cy="478101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«Разноцветные огоньки в домиках»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574905"/>
            <a:ext cx="3407262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346" y="1538679"/>
            <a:ext cx="3407262" cy="43875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7"/>
          <a:stretch/>
        </p:blipFill>
        <p:spPr>
          <a:xfrm>
            <a:off x="3951901" y="1515479"/>
            <a:ext cx="4353948" cy="438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63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9082" y="404664"/>
            <a:ext cx="4998720" cy="550109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родным посёлком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85" y="1664750"/>
            <a:ext cx="3574926" cy="435133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3"/>
          <a:stretch/>
        </p:blipFill>
        <p:spPr>
          <a:xfrm>
            <a:off x="8302774" y="1628113"/>
            <a:ext cx="3579862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979" y="1664750"/>
            <a:ext cx="357492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82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2" action="ppaction://program"/>
          </p:cNvPr>
          <p:cNvSpPr/>
          <p:nvPr/>
        </p:nvSpPr>
        <p:spPr>
          <a:xfrm>
            <a:off x="515380" y="0"/>
            <a:ext cx="10981220" cy="6699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>
                <a:solidFill>
                  <a:srgbClr val="18181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ru-RU" sz="1600" dirty="0" smtClean="0">
                <a:solidFill>
                  <a:srgbClr val="18181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Блок №3 «Я и моя семья»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1.11.2022г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.12.2022г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формирование у детей образа «Я», понятия «семья» и повышение роли семейных ценностей в становлении личности ребенка.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 на данном этапе: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1.Формировать у детей представление о себе, семье.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2.Воспитывать у детей любовь и уважение к членам семьи, учить проявлять заботу о родных людях.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3.Способствовать активному вовлечению родителей в совместную деятельность с ребенком в условиях семьи и детского сада.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4.Развивать творческие способности детей и родителей в процессе совместной художественной деятельности.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 с детьми: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1.Рассказы детей о членах своей семьи.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2.Выставка семейных фотографий.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3.С/р игра «Семья», </a:t>
            </a:r>
            <a:r>
              <a:rPr lang="ru-RU" sz="16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6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агазин».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6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.Заучивание </a:t>
            </a:r>
            <a:r>
              <a:rPr lang="ru-RU" sz="1600" dirty="0" err="1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потешки</a:t>
            </a: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«Этот пальчик дедушка…»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5.Беседа </a:t>
            </a: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«Как я помогаю маме» - домашние обязанности членов семьи.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Разыгрывание ситуаций: «Как поднять настроение маме?», «Праздник в семье»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7.Итоговое занятие  </a:t>
            </a:r>
            <a:r>
              <a:rPr lang="ru-RU" sz="16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ФКЦМ «Моя </a:t>
            </a: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семья»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 с родителями: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1.Консультация «Поощрение </a:t>
            </a: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наказание ребенка в семье».                                                                                                                                   2.Совместный поход родителей с детьми в библиотеку, спорт. комплекс, дом культуры.                                                                                                        </a:t>
            </a:r>
            <a:r>
              <a:rPr lang="ru-RU" sz="16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3.Индивидуальные </a:t>
            </a: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консультации, обсуждение </a:t>
            </a:r>
            <a:r>
              <a:rPr lang="ru-RU" sz="16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концепции.                      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Итоговый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продукт-</a:t>
            </a:r>
            <a:r>
              <a:rPr lang="ru-RU" sz="16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</a:t>
            </a:r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альбома «Моя семья»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Овал 1">
            <a:hlinkClick r:id="rId3" action="ppaction://hlinkpres?slideindex=1&amp;slidetitle=Семья-самое" highlightClick="1"/>
          </p:cNvPr>
          <p:cNvSpPr/>
          <p:nvPr/>
        </p:nvSpPr>
        <p:spPr>
          <a:xfrm>
            <a:off x="8976320" y="4941168"/>
            <a:ext cx="1944216" cy="129614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222384" y="5249864"/>
            <a:ext cx="1728192" cy="678752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Альбом «Моя семья»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05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08708" y="548680"/>
            <a:ext cx="3774584" cy="478101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Сюжетно-ролевые игры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345319"/>
            <a:ext cx="3171931" cy="4734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442" y="1345319"/>
            <a:ext cx="3171115" cy="47267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4996" y="1348408"/>
            <a:ext cx="3183025" cy="473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0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2039" y="476672"/>
            <a:ext cx="6853935" cy="622117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 игры «Семья», «Магазин»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2"/>
          <a:stretch/>
        </p:blipFill>
        <p:spPr>
          <a:xfrm>
            <a:off x="8256240" y="1496859"/>
            <a:ext cx="3744416" cy="457250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0"/>
          <a:stretch/>
        </p:blipFill>
        <p:spPr>
          <a:xfrm>
            <a:off x="4206799" y="1401673"/>
            <a:ext cx="3744416" cy="46334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58" y="1462578"/>
            <a:ext cx="3744416" cy="457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8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95800" y="188640"/>
            <a:ext cx="4062616" cy="766133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68" y="1340768"/>
            <a:ext cx="3899908" cy="4791313"/>
          </a:xfrm>
        </p:spPr>
      </p:pic>
    </p:spTree>
    <p:extLst>
      <p:ext uri="{BB962C8B-B14F-4D97-AF65-F5344CB8AC3E}">
        <p14:creationId xmlns:p14="http://schemas.microsoft.com/office/powerpoint/2010/main" val="151710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7368" y="694405"/>
            <a:ext cx="10945216" cy="3691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Результативность 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работы по нравственно-патриотическому </a:t>
            </a:r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воспитанию.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 Дети: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181818"/>
                </a:solidFill>
                <a:latin typeface="Symbol" panose="05050102010706020507" pitchFamily="18" charset="2"/>
                <a:ea typeface="Times New Roman" panose="02020603050405020304" pitchFamily="18" charset="0"/>
                <a:cs typeface="Arial" panose="020B0604020202020204" pitchFamily="34" charset="0"/>
              </a:rPr>
              <a:t>·</a:t>
            </a: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Дети хорошо знают своё имя, имена родных и работников детского сада, их обязанности.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181818"/>
                </a:solidFill>
                <a:latin typeface="Symbol" panose="05050102010706020507" pitchFamily="18" charset="2"/>
                <a:ea typeface="Times New Roman" panose="02020603050405020304" pitchFamily="18" charset="0"/>
                <a:cs typeface="Arial" panose="020B0604020202020204" pitchFamily="34" charset="0"/>
              </a:rPr>
              <a:t>·</a:t>
            </a: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</a:t>
            </a:r>
            <a:r>
              <a:rPr lang="ru-RU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процессе ознакомления с народными традициями, обычаями активизируется словарь, развивается связная речь.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181818"/>
                </a:solidFill>
                <a:latin typeface="Symbol" panose="05050102010706020507" pitchFamily="18" charset="2"/>
                <a:ea typeface="Times New Roman" panose="02020603050405020304" pitchFamily="18" charset="0"/>
                <a:cs typeface="Arial" panose="020B0604020202020204" pitchFamily="34" charset="0"/>
              </a:rPr>
              <a:t>·</a:t>
            </a: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У детей появится интерес к выполнению общественно значимых заданий, к добрым делам для семьи, родного дома, детского </a:t>
            </a:r>
            <a:r>
              <a:rPr lang="ru-RU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сада, поселка.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Родители: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18181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Повышение педагогической культуры родителей.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Проявляют интерес к жизни детей в детском саду и дома, активно участвуют в жизни детского сада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18181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Установление с ними доверительных и партнёрских отношений.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76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1384" y="567384"/>
            <a:ext cx="10297144" cy="3945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Литература.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Алешина Н. В. Знакомство дошкольников с родным городом и страной (патриотическое воспитание) –М: УЦ «Перспектива», 2011г.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Артемова Л. В. Окружающий мир в дидактических играх дошкольников. - М., 1992г.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Комарова Н. Г. Грибова Л. Ф. Мир, в котором я живу. Методическое пособие по ознакомлению детей 3-7 лет с окружающим миром- М. ТЦ Сфера, 2005г.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dirty="0" err="1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Маханева</a:t>
            </a: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М. Д. Нравственно-патриотическое воспитание дошкольников. Методическое пособие. – М. : ТЦ Сфера, 2009г.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Примерная основная общеобразовательная программа дошкольного образования «От рождения до школы» под ред. Н. Е </a:t>
            </a:r>
            <a:r>
              <a:rPr lang="ru-RU" dirty="0" err="1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Вераксы</a:t>
            </a: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Т. С. Комаровой, М. А. Васильевой (соответствует ФГОС) – М. : «мозаика-Синтез», 2014г.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Сухомлинский В. А. «Рождение гражданина»- Москва, Молодая гвардия, 1971г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22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1424" y="764938"/>
            <a:ext cx="10009112" cy="3945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ru-RU" sz="20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духовно-нравственного отношения и чувства сопричастности к родному дому, семье, детскому саду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dirty="0">
                <a:solidFill>
                  <a:srgbClr val="18181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 проекта</a:t>
            </a:r>
            <a:r>
              <a:rPr lang="ru-RU" sz="2000" b="1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6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18181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Прививать </a:t>
            </a:r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любовь к Родине, родному поселку, детскому саду, семье, родным людям</a:t>
            </a:r>
            <a:r>
              <a:rPr lang="ru-RU" sz="20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18181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Побуждать детей к выполнению общественно значимых заданий, к добрым делам для семьи, родного дома, детского сада.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18181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ru-RU" sz="20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Формировать </a:t>
            </a:r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детей проявление сострадания, заботливости, внимательности к родным и близким, друзьям и сверстникам, к тем, кто о них заботится.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18181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ru-RU" sz="20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Способствовать </a:t>
            </a:r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активному вовлечению родителей в совместную деятельность с ребенком в условиях семьи и детского сада.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55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03512" y="1571568"/>
            <a:ext cx="8160568" cy="371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Этапы реализации проекта: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7540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 Подготовительный этап.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1724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181818"/>
                </a:solidFill>
                <a:latin typeface="Symbol" panose="05050102010706020507" pitchFamily="18" charset="2"/>
                <a:ea typeface="Times New Roman" panose="02020603050405020304" pitchFamily="18" charset="0"/>
                <a:cs typeface="Arial" panose="020B0604020202020204" pitchFamily="34" charset="0"/>
              </a:rPr>
              <a:t>·</a:t>
            </a:r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выбор темы.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1724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181818"/>
                </a:solidFill>
                <a:latin typeface="Symbol" panose="05050102010706020507" pitchFamily="18" charset="2"/>
                <a:ea typeface="Times New Roman" panose="02020603050405020304" pitchFamily="18" charset="0"/>
                <a:cs typeface="Arial" panose="020B0604020202020204" pitchFamily="34" charset="0"/>
              </a:rPr>
              <a:t>·</a:t>
            </a:r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планирование реализации проекта.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1724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181818"/>
                </a:solidFill>
                <a:latin typeface="Symbol" panose="05050102010706020507" pitchFamily="18" charset="2"/>
                <a:ea typeface="Times New Roman" panose="02020603050405020304" pitchFamily="18" charset="0"/>
                <a:cs typeface="Arial" panose="020B0604020202020204" pitchFamily="34" charset="0"/>
              </a:rPr>
              <a:t>·</a:t>
            </a:r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подготовительные работы педагога.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7540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Основной этап.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1724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181818"/>
                </a:solidFill>
                <a:latin typeface="Symbol" panose="05050102010706020507" pitchFamily="18" charset="2"/>
                <a:ea typeface="Times New Roman" panose="02020603050405020304" pitchFamily="18" charset="0"/>
                <a:cs typeface="Arial" panose="020B0604020202020204" pitchFamily="34" charset="0"/>
              </a:rPr>
              <a:t>·</a:t>
            </a:r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взаимодействие педагога, детей и родителей.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7540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 Итоговый этап.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7540" indent="180340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Symbol" panose="05050102010706020507" pitchFamily="18" charset="2"/>
                <a:ea typeface="Times New Roman" panose="02020603050405020304" pitchFamily="18" charset="0"/>
                <a:cs typeface="Arial" panose="020B0604020202020204" pitchFamily="34" charset="0"/>
              </a:rPr>
              <a:t>·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  </a:t>
            </a:r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0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презентации по проекту </a:t>
            </a:r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 чего начинается Родина?» </a:t>
            </a:r>
            <a:endParaRPr lang="ru-RU" sz="2000" dirty="0" smtClean="0">
              <a:solidFill>
                <a:srgbClr val="181818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7540" indent="180340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2000" dirty="0" smtClean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тоговое занятие по ФКЦМ </a:t>
            </a:r>
            <a:r>
              <a:rPr lang="ru-RU" sz="2000" dirty="0" smtClean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«Моя семья»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52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1384" y="5760"/>
            <a:ext cx="11089232" cy="6254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Блок №1 «Мой любимый детский сад»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20.09.2022г-10.10.2022г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 </a:t>
            </a: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формировать у детей интерес к жизни и деятельности сверстников и взрослых в детском саду и за его пределами.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 на данном этапе: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Ввести детей в проблемную ситуацию, узнать: как живут дети и взрослые </a:t>
            </a:r>
            <a:r>
              <a:rPr lang="ru-RU" sz="16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детском </a:t>
            </a: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саду? Чем они занимаются? Как относятся друг к другу?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Создать в группе условия, благоприятные для формирования между детьми доброжелательности;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Формировать доверчивое отношение к знакомым </a:t>
            </a:r>
            <a:r>
              <a:rPr lang="ru-RU" sz="16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взрослым</a:t>
            </a:r>
            <a:r>
              <a:rPr lang="ru-RU" sz="1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(сотрудникам </a:t>
            </a: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детского сада), которые ждут их, заботятся о них;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Формировать патриотическое воспитание, через эмоциональную отзывчивость.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 с детьми: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1.Экскурсия по детскому саду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2.Знакомство с трудом сотрудников (помощник воспитателя медсестра, повар, муз. руководитель)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3.Беседы «Моя группа», «Мои друзья».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4.Заучивание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потешек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5.Чтение рассказа Е. Пермяка «Как Маша стала большой»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6.С/р игра «Детский сад».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7.Разыгрывание ситуаций: «Ссора», «Как помириться?»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8.НОД по ФКЦМ </a:t>
            </a: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«Няня моет посуду»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 с родителями: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Памятка для родителей: "Известные люди о воспитании любви к Родине».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Памятка «Режим дня».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Консультация для родителей «Значение соблюдения режима в домашних условиях»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Итоговый продукт :</a:t>
            </a:r>
            <a:r>
              <a:rPr lang="ru-RU" sz="16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фотовыставка </a:t>
            </a: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рисунков «Моя любимая игрушка в детском саду</a:t>
            </a:r>
            <a:r>
              <a:rPr lang="ru-RU" sz="16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89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1148747"/>
            <a:ext cx="3816424" cy="5088566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1157891"/>
            <a:ext cx="3835528" cy="508856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95600" y="332656"/>
            <a:ext cx="7704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Знакомство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трудом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сотрудников детского сада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4963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173180" y="620688"/>
            <a:ext cx="7562056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Знакомство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трудом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сотрудников детского сада 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6"/>
          <a:stretch/>
        </p:blipFill>
        <p:spPr>
          <a:xfrm>
            <a:off x="407368" y="1661344"/>
            <a:ext cx="5402825" cy="4351338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9"/>
          <a:stretch/>
        </p:blipFill>
        <p:spPr>
          <a:xfrm>
            <a:off x="6384032" y="1661344"/>
            <a:ext cx="522572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4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350976" y="620688"/>
            <a:ext cx="7490048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Знакомство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трудом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сотрудников детского сада 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2"/>
          <a:stretch/>
        </p:blipFill>
        <p:spPr>
          <a:xfrm>
            <a:off x="1631504" y="1412776"/>
            <a:ext cx="3672408" cy="4608513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2"/>
          <a:stretch/>
        </p:blipFill>
        <p:spPr>
          <a:xfrm>
            <a:off x="6888088" y="1412775"/>
            <a:ext cx="3672408" cy="460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11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9376" y="270924"/>
            <a:ext cx="11449272" cy="5625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Блок №2 «Мой поселок»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10.10.2022г-30.10.2022г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формировать элементарные представления о своем поселке, Родине.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 на данном этапе: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1.Пополнить знания детей о поселке, в котором мы живем.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2.Формировать умение передавать свои впечатления в рисунках.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3.Побудить в детях чувство любви к своему поселку.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 с детьми: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1.Беседа «Поселок, в котором я живу».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2.Рассматривание фотографий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Чтение русской народной сказки «</a:t>
            </a:r>
            <a:r>
              <a:rPr lang="ru-RU" sz="1600" dirty="0" err="1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Заюшкина</a:t>
            </a: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избушка»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4.Разучивание пальчиковой гимнастики «На поляне дом стоит», «Я хочу построить дом»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5.Конструирование «Дом, в котором мы живем»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6.Беседа «В каких местах нашего села ты бывал с родителями?» (школа, библиотека, дом. культуры, спорт. комплекс и т.д.)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7.Сюжетно-ролевые игры «Автобус», «Магазин», «Больница»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8.НОД по ИЗО </a:t>
            </a: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«Разноцветные огоньки в домиках»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 с родителями: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1.Памятка </a:t>
            </a: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родителей.  «Безопасные шаги на пути к безопасности на дороге»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2.Индивидуальные беседы с </a:t>
            </a:r>
            <a:r>
              <a:rPr lang="ru-RU" sz="16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родителями: </a:t>
            </a:r>
            <a:r>
              <a:rPr lang="ru-RU" sz="16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подбор </a:t>
            </a:r>
            <a:r>
              <a:rPr lang="ru-RU" sz="16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фотографий </a:t>
            </a: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6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альбома </a:t>
            </a: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Мой </a:t>
            </a: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поселок».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Итоговый 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продукт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альбома «Достопримечательности </a:t>
            </a:r>
            <a:r>
              <a:rPr lang="ru-RU" sz="1600" dirty="0" err="1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п.Комсомольский</a:t>
            </a:r>
            <a:r>
              <a:rPr lang="ru-RU" sz="16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85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7000" y="332656"/>
            <a:ext cx="7158960" cy="478101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из строительного материала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656" y="1628800"/>
            <a:ext cx="4577648" cy="4351338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8" y="1628800"/>
            <a:ext cx="3263503" cy="43513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536" y="1628800"/>
            <a:ext cx="326513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3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176</TotalTime>
  <Words>298</Words>
  <Application>Microsoft Office PowerPoint</Application>
  <PresentationFormat>Широкоэкранный</PresentationFormat>
  <Paragraphs>121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Symbol</vt:lpstr>
      <vt:lpstr>Times New Roman</vt:lpstr>
      <vt:lpstr>Ретро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Знакомство с трудом сотрудников детского сада </vt:lpstr>
      <vt:lpstr>Знакомство с трудом сотрудников детского сада </vt:lpstr>
      <vt:lpstr>Презентация PowerPoint</vt:lpstr>
      <vt:lpstr>Конструирование из строительного материала</vt:lpstr>
      <vt:lpstr>Разучивание пальчиковых игр, потешек</vt:lpstr>
      <vt:lpstr>Аппликация «Разноцветные огоньки в домиках»</vt:lpstr>
      <vt:lpstr>Знакомство с родным посёлком</vt:lpstr>
      <vt:lpstr>Альбом «Моя семья»</vt:lpstr>
      <vt:lpstr>Сюжетно-ролевые игры</vt:lpstr>
      <vt:lpstr>Сюжетно-ролевая игры «Семья», «Магазин»</vt:lpstr>
      <vt:lpstr>Работа с родителями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www</dc:creator>
  <cp:lastModifiedBy>www</cp:lastModifiedBy>
  <cp:revision>23</cp:revision>
  <dcterms:created xsi:type="dcterms:W3CDTF">2022-10-05T06:41:27Z</dcterms:created>
  <dcterms:modified xsi:type="dcterms:W3CDTF">2022-12-07T16:23:01Z</dcterms:modified>
</cp:coreProperties>
</file>