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22" r:id="rId5"/>
    <p:sldId id="318" r:id="rId6"/>
    <p:sldId id="261" r:id="rId7"/>
    <p:sldId id="262" r:id="rId8"/>
    <p:sldId id="263" r:id="rId9"/>
    <p:sldId id="264" r:id="rId10"/>
    <p:sldId id="265" r:id="rId11"/>
    <p:sldId id="266" r:id="rId12"/>
    <p:sldId id="316" r:id="rId13"/>
    <p:sldId id="267" r:id="rId14"/>
    <p:sldId id="268" r:id="rId15"/>
    <p:sldId id="271" r:id="rId16"/>
    <p:sldId id="272" r:id="rId17"/>
    <p:sldId id="317" r:id="rId18"/>
    <p:sldId id="273" r:id="rId19"/>
    <p:sldId id="319" r:id="rId20"/>
    <p:sldId id="279" r:id="rId21"/>
    <p:sldId id="280" r:id="rId22"/>
    <p:sldId id="281" r:id="rId23"/>
    <p:sldId id="288" r:id="rId24"/>
    <p:sldId id="289" r:id="rId25"/>
    <p:sldId id="292" r:id="rId26"/>
    <p:sldId id="293" r:id="rId27"/>
    <p:sldId id="294" r:id="rId28"/>
    <p:sldId id="297" r:id="rId29"/>
    <p:sldId id="320" r:id="rId30"/>
    <p:sldId id="321" r:id="rId31"/>
    <p:sldId id="323" r:id="rId32"/>
    <p:sldId id="324" r:id="rId33"/>
    <p:sldId id="301" r:id="rId34"/>
    <p:sldId id="307" r:id="rId35"/>
    <p:sldId id="308" r:id="rId36"/>
    <p:sldId id="312" r:id="rId37"/>
    <p:sldId id="313" r:id="rId38"/>
    <p:sldId id="31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8ruz.schoolrm.ru/sveden/employees/19284/207523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928670"/>
            <a:ext cx="750099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Дорониной Елены Геннадьевны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структурного подразделения «Детский сад №18  комбинированного вида» МБДОУ «Детский сад «Радуга» комбинированного вида» Рузаевского муниципального района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926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81" y="400110"/>
            <a:ext cx="4849683" cy="645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0"/>
            <a:ext cx="5429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97144"/>
            <a:ext cx="4572001" cy="6160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44"/>
            <a:ext cx="4571999" cy="616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0"/>
            <a:ext cx="6572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07886"/>
            <a:ext cx="4849683" cy="615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0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4499992" cy="6150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07886"/>
            <a:ext cx="4644008" cy="615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0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детей в заочных олимпиадах, открытых конкурсах, конференциях, выставках, турнирах, соревнованиях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97" y="707886"/>
            <a:ext cx="4711604" cy="6132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7886"/>
            <a:ext cx="4427983" cy="6140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253984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" y="469600"/>
            <a:ext cx="9036496" cy="638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/>
          </a:p>
        </p:txBody>
      </p:sp>
      <p:pic>
        <p:nvPicPr>
          <p:cNvPr id="1026" name="Picture 2" descr="C:\Users\User\Desktop\журнал\60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198"/>
            <a:ext cx="4553844" cy="60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журнал\60_page-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44" y="572199"/>
            <a:ext cx="4482652" cy="60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0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110"/>
            <a:ext cx="4852211" cy="643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ПРОГРАММ, МЕТОДИЧЕСКИХ ПОСОБИЙ, МЕТОДИЧЕСКИХ РЕКОМЕНДАЦИЙ.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934" y="121442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:09.03.1985.;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высшее, МГПИ им. М. Е. 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«Дефектология (олигофренопедагогика с дополнительной специальностью логопедия)»;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ВСГ 1156497 от 28.01.2008 г.;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9 лет;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14лет; 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–первая;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- 18.03.2016г.</a:t>
            </a:r>
            <a:endPara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№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280 от 18.03.2016г.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240360" cy="4325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143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970"/>
            <a:ext cx="4499992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857970"/>
            <a:ext cx="4644007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0"/>
            <a:ext cx="8072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8" y="1122227"/>
            <a:ext cx="4650635" cy="5738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19208"/>
            <a:ext cx="4496742" cy="571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715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00329"/>
            <a:ext cx="4849683" cy="5657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4" y="1124744"/>
            <a:ext cx="4400170" cy="5733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763711" cy="572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3187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32" y="400110"/>
            <a:ext cx="6553768" cy="6468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110"/>
            <a:ext cx="5546529" cy="6468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0" y="1198149"/>
            <a:ext cx="5244092" cy="5657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00329"/>
            <a:ext cx="3923928" cy="5655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0298" y="285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</a:t>
            </a:r>
            <a:r>
              <a:rPr lang="ru-RU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56" y="993614"/>
            <a:ext cx="4849683" cy="5864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</a:t>
            </a:r>
          </a:p>
          <a:p>
            <a:pPr algn="ctr"/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52736"/>
            <a:ext cx="5724128" cy="615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0"/>
            <a:ext cx="5715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</a:t>
            </a:r>
            <a:r>
              <a:rPr lang="ru-RU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572000" cy="5660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29" y="1196752"/>
            <a:ext cx="4572000" cy="564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247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ЭКСПЕРТАЯ ДЕЯТЕЛЬНОСТЬ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0"/>
            <a:ext cx="6669954" cy="613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 педагогического опыта расположено на официальном сайте детского сада:</a:t>
            </a:r>
          </a:p>
          <a:p>
            <a:pPr algn="ctr"/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Педагогический опыт 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учителя-дефектолога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структурного подразделения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«Детский сад № 18 комбинированного вида»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«Детский сад «Радуга»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комбинированного вида» 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Дорониной Елены Геннадьевны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 на сайте  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https://ds18ruz.schoolrm.ru/sveden/employees/19284/207523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/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Видеофрагменты занятия 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«Путешествие по стране гласных звуков»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представлены на школьном портале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на страничке педагога.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9"/>
            <a:ext cx="4427984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980728"/>
            <a:ext cx="471601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807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355976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8"/>
            <a:ext cx="478802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" y="980728"/>
            <a:ext cx="4464866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33" y="980728"/>
            <a:ext cx="465247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0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10" y="836712"/>
            <a:ext cx="4849683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0"/>
            <a:ext cx="6572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84968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87" y="476672"/>
            <a:ext cx="42808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84" y="0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8079"/>
            <a:ext cx="4644008" cy="645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34" y="396788"/>
            <a:ext cx="4499866" cy="6439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802" y="0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400110"/>
            <a:ext cx="4828729" cy="6457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43" y="400110"/>
            <a:ext cx="4307857" cy="645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678" y="0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10"/>
            <a:ext cx="4572000" cy="6457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49" y="400110"/>
            <a:ext cx="4464496" cy="644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0"/>
            <a:ext cx="3201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2" y="395984"/>
            <a:ext cx="4849683" cy="6462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21" y="395984"/>
            <a:ext cx="4315379" cy="6462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04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36"/>
            <a:ext cx="4577716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16" y="907488"/>
            <a:ext cx="45662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707886"/>
            <a:ext cx="5472608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 планом коррекционной работы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54"/>
            <a:ext cx="4427984" cy="6222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30054"/>
            <a:ext cx="4716016" cy="6227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926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0110"/>
            <a:ext cx="5544616" cy="645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110"/>
            <a:ext cx="4480885" cy="6435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85" y="400110"/>
            <a:ext cx="4639596" cy="643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rgbClr val="F8CEC7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370</TotalTime>
  <Words>439</Words>
  <Application>Microsoft Office PowerPoint</Application>
  <PresentationFormat>Экран (4:3)</PresentationFormat>
  <Paragraphs>64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НАЛИЧИЕ АВТОРСКИХ ПРОГРАММ, МЕТОДИЧЕСКИХ ПОСОБИЙ, МЕТОДИЧЕСКИХ РЕКОМЕНДАЦИЙ.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ЭКСПЕРТАЯ ДЕЯТЕЛЬНОСТЬ</vt:lpstr>
      <vt:lpstr>11. Наставничество</vt:lpstr>
      <vt:lpstr>11. Наставничество</vt:lpstr>
      <vt:lpstr>11.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</cp:lastModifiedBy>
  <cp:revision>37</cp:revision>
  <dcterms:created xsi:type="dcterms:W3CDTF">2020-01-23T11:46:37Z</dcterms:created>
  <dcterms:modified xsi:type="dcterms:W3CDTF">2021-01-05T10:27:29Z</dcterms:modified>
</cp:coreProperties>
</file>