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9" r:id="rId4"/>
    <p:sldId id="261" r:id="rId5"/>
    <p:sldId id="265" r:id="rId6"/>
    <p:sldId id="276" r:id="rId7"/>
    <p:sldId id="262" r:id="rId8"/>
    <p:sldId id="263" r:id="rId9"/>
    <p:sldId id="267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64" autoAdjust="0"/>
  </p:normalViewPr>
  <p:slideViewPr>
    <p:cSldViewPr snapToGrid="0">
      <p:cViewPr varScale="1">
        <p:scale>
          <a:sx n="59" d="100"/>
          <a:sy n="59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AC18-3922-427C-B433-E88D500F31E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1B4B-ADC5-485B-B176-856351678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3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AC18-3922-427C-B433-E88D500F31E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1B4B-ADC5-485B-B176-856351678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3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AC18-3922-427C-B433-E88D500F31E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1B4B-ADC5-485B-B176-856351678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9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AC18-3922-427C-B433-E88D500F31E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1B4B-ADC5-485B-B176-856351678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9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AC18-3922-427C-B433-E88D500F31E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1B4B-ADC5-485B-B176-856351678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9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AC18-3922-427C-B433-E88D500F31E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1B4B-ADC5-485B-B176-856351678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3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AC18-3922-427C-B433-E88D500F31E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1B4B-ADC5-485B-B176-856351678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2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AC18-3922-427C-B433-E88D500F31E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1B4B-ADC5-485B-B176-856351678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5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AC18-3922-427C-B433-E88D500F31E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1B4B-ADC5-485B-B176-856351678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7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AC18-3922-427C-B433-E88D500F31E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1B4B-ADC5-485B-B176-856351678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5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AC18-3922-427C-B433-E88D500F31E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1B4B-ADC5-485B-B176-856351678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6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9AC18-3922-427C-B433-E88D500F31E5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1B4B-ADC5-485B-B176-856351678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6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.jpg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-22266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7843" y="1510145"/>
            <a:ext cx="4788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«Заповедная природа       	Мордовии»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8654" y="3782291"/>
            <a:ext cx="387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Писарева Ирина Георгиевна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6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1687" y="-2732313"/>
            <a:ext cx="6858000" cy="123226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6043" y="1290663"/>
            <a:ext cx="10238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702128"/>
            <a:ext cx="10515602" cy="54537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3004456" y="1142003"/>
            <a:ext cx="8082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endParaRPr lang="ru-RU" sz="6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71" y="3229657"/>
            <a:ext cx="4212772" cy="27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1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1"/>
            <a:ext cx="6858000" cy="12192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6043" y="1290663"/>
            <a:ext cx="10238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3829" y="620488"/>
            <a:ext cx="836022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остро встаёт вопрос уже не о добыче, разработки и использовании богатств нашей планеты, а об их сохранении. Пора менять своё потребительское отношение к природе. Необходимо менять представление о неисчерпаемости природных ресурсов, </a:t>
            </a:r>
            <a:r>
              <a:rPr lang="ru-RU" sz="2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преодолеть </a:t>
            </a:r>
            <a:r>
              <a:rPr lang="ru-RU" sz="2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беспечное отношение и воспитывать нравственное, гуманное отношение к природе, </a:t>
            </a:r>
            <a:r>
              <a:rPr lang="ru-RU" sz="2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её красоту, желание защитить и сохранить нашу </a:t>
            </a:r>
            <a:r>
              <a:rPr lang="ru-RU" sz="2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природу. Растительный </a:t>
            </a:r>
            <a:r>
              <a:rPr lang="ru-RU" sz="2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животный мир Мордовии многообразен. В результате воздействия человека численность многих видов значительно сократилась, а некоторые из них полностью исчезли. Чтобы сохранить редкие виды растений и животных в Мордовии, созданы заповедники.</a:t>
            </a:r>
            <a:endParaRPr lang="ru-RU" sz="260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620488"/>
            <a:ext cx="1997529" cy="2691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74120"/>
            <a:ext cx="2073729" cy="27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6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1"/>
            <a:ext cx="6858000" cy="12192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6043" y="1290663"/>
            <a:ext cx="10238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69471"/>
            <a:ext cx="10515600" cy="5519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669470"/>
            <a:ext cx="996043" cy="1021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30" y="1028700"/>
            <a:ext cx="979714" cy="10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6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0"/>
            <a:ext cx="6858000" cy="12192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3384" y="4229100"/>
            <a:ext cx="10261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4457" y="685800"/>
            <a:ext cx="562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парк Смольный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6" y="3148012"/>
            <a:ext cx="5045527" cy="2893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3233057"/>
            <a:ext cx="4693347" cy="28085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63384" y="1209020"/>
            <a:ext cx="10261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Создан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в 1995 году в целях сохранения особо ценных природных комплексов лесостепной зоны и использования их в природоохранных, рекреационных и других целях.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Природный парк Смольный расположен на территории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Ичалковского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Больше-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Игнатовского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районов Республики Мордовия.</a:t>
            </a:r>
          </a:p>
        </p:txBody>
      </p:sp>
    </p:spTree>
    <p:extLst>
      <p:ext uri="{BB962C8B-B14F-4D97-AF65-F5344CB8AC3E}">
        <p14:creationId xmlns:p14="http://schemas.microsoft.com/office/powerpoint/2010/main" val="311344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1"/>
            <a:ext cx="6858000" cy="12192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6041" y="1168847"/>
            <a:ext cx="10238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парка отмечены редкие виды водной флоры – чилим, или водяной орех (вид, включенный в Красную книгу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наяда большая,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каулиния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малая. Эти виды являются редкими всюду в средней полосе России. Всего более 40 видов сосудистых растений внесены в список редких и исчезающих в республике Мордовия. Это осока двусемянная, рдест злаковый, осока заливная, пушица изящная, кизильник черноплодный и другие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8471" y="669471"/>
            <a:ext cx="3494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Редкие растения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0" y="3846503"/>
            <a:ext cx="2432960" cy="2276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43" y="3846504"/>
            <a:ext cx="2514598" cy="2276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1" y="3846503"/>
            <a:ext cx="2242461" cy="22134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6" y="3846504"/>
            <a:ext cx="2565288" cy="22767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798" y="3905012"/>
            <a:ext cx="201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Чилим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3929" y="3968317"/>
            <a:ext cx="195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Наяда большая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7966" y="5469488"/>
            <a:ext cx="204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Каулиния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59582" y="3846502"/>
            <a:ext cx="263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Кизильник    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черноплодный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0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7999" cy="12191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6043" y="1290663"/>
            <a:ext cx="10238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9100" y="718457"/>
            <a:ext cx="310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Редкие животные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6043" y="1241677"/>
            <a:ext cx="102380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Фауна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заповедника еще изучена недостаточно. Здесь обитают лось, кабан, лесная куница, горностай, бобр. Такие животные парка, как малая бурозубка, обыкновенная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орешниковая соня, соня- полчок, речной бобр, барсук, европейская норка, рысь, косуля и ряд других занесены в Красную книгу Мордовии. Помимо этого, 18 видов животных занесено в приложения Конвенции о международной торговле видами дикой фауны и флоры, находящимися под угрозой исчезновения.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" y="3919332"/>
            <a:ext cx="2367644" cy="2171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29" y="3919332"/>
            <a:ext cx="2356757" cy="2171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2969" y="3933722"/>
            <a:ext cx="146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Речной бобр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5281" y="3933722"/>
            <a:ext cx="92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Барсук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30" y="3933722"/>
            <a:ext cx="2715984" cy="21568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15048" y="396831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Рысь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958" y="3919332"/>
            <a:ext cx="2324098" cy="21712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471552" y="3905011"/>
            <a:ext cx="91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Косуля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5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1"/>
            <a:ext cx="6858000" cy="12192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7543" y="669471"/>
            <a:ext cx="9617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Мордовский государственный природный заповедник     	имени Петра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Гермогеновича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Смидовича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6" y="3428998"/>
            <a:ext cx="4865917" cy="2694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29" y="3428998"/>
            <a:ext cx="4767941" cy="26837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5029" y="1500468"/>
            <a:ext cx="103087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 создан 5 марта 1936. Назван в честь государственного деятеля Петра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Гермогеновича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уделявшего много внимания вопросам охраны природы в стране.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Темниковском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Республики Мордовия, на правом берегу реки Мокша, на границе зоны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хвойношироколиственных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лесов и лесостепи.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8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2" y="-2667001"/>
            <a:ext cx="6858000" cy="121920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9705" y="1094014"/>
            <a:ext cx="10254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территории заповедника зарегистрировано более 60 видов млекопитающих, 32 вида рыб, 10 видов земноводных, 215 видов птиц, около 1500 видов насекомых. В числе охраняемых видов: выхухоль, чёрный аист, бобр, лось, несколько видов оленей и другие.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229" y="669471"/>
            <a:ext cx="2334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81648"/>
              </p:ext>
            </p:extLst>
          </p:nvPr>
        </p:nvGraphicFramePr>
        <p:xfrm>
          <a:off x="92075" y="92075"/>
          <a:ext cx="24653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Объект упаковщика для оболочки" showAsIcon="1" r:id="rId5" imgW="2466000" imgH="491040" progId="Package">
                  <p:embed/>
                </p:oleObj>
              </mc:Choice>
              <mc:Fallback>
                <p:oleObj name="Объект упаковщика для оболочки" showAsIcon="1" r:id="rId5" imgW="24660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46538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0" y="2663674"/>
            <a:ext cx="3374577" cy="34595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1" y="2663672"/>
            <a:ext cx="3135086" cy="34595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9705" y="2873828"/>
            <a:ext cx="212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Чёрный аист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7" y="2663673"/>
            <a:ext cx="3744679" cy="34595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95802" y="2905548"/>
            <a:ext cx="1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5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1"/>
            <a:ext cx="6858000" cy="12192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5913" y="584776"/>
            <a:ext cx="231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3381" y="1169551"/>
            <a:ext cx="10221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Флора заповедника представлена 788 видами сосудистых растений, 77 видами мхов, 136 видами лишайников. В числе редких растений: венерин башмачок,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пыльцеголовник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водяной орех, лунник оживающий.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4" y="2495115"/>
            <a:ext cx="3320144" cy="3562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3381" y="2710436"/>
            <a:ext cx="285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Венерин башмачок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86" y="2495114"/>
            <a:ext cx="3254827" cy="35627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71" y="2495114"/>
            <a:ext cx="3428998" cy="35627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03029" y="2710436"/>
            <a:ext cx="134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Лунник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1246" y="2710436"/>
            <a:ext cx="268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Пыльцеголовник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52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41</Words>
  <Application>Microsoft Office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20</cp:revision>
  <dcterms:created xsi:type="dcterms:W3CDTF">2019-01-11T15:39:38Z</dcterms:created>
  <dcterms:modified xsi:type="dcterms:W3CDTF">2019-01-13T10:22:13Z</dcterms:modified>
</cp:coreProperties>
</file>