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7" r:id="rId2"/>
    <p:sldId id="294" r:id="rId3"/>
    <p:sldId id="259" r:id="rId4"/>
    <p:sldId id="348" r:id="rId5"/>
    <p:sldId id="413" r:id="rId6"/>
    <p:sldId id="317" r:id="rId7"/>
    <p:sldId id="400" r:id="rId8"/>
    <p:sldId id="432" r:id="rId9"/>
    <p:sldId id="261" r:id="rId10"/>
    <p:sldId id="403" r:id="rId11"/>
    <p:sldId id="404" r:id="rId12"/>
    <p:sldId id="264" r:id="rId13"/>
    <p:sldId id="296" r:id="rId14"/>
    <p:sldId id="405" r:id="rId15"/>
    <p:sldId id="406" r:id="rId16"/>
    <p:sldId id="407" r:id="rId17"/>
    <p:sldId id="318" r:id="rId18"/>
    <p:sldId id="269" r:id="rId19"/>
    <p:sldId id="414" r:id="rId20"/>
    <p:sldId id="390" r:id="rId21"/>
    <p:sldId id="408" r:id="rId22"/>
    <p:sldId id="425" r:id="rId23"/>
    <p:sldId id="409" r:id="rId24"/>
    <p:sldId id="410" r:id="rId25"/>
    <p:sldId id="411" r:id="rId26"/>
    <p:sldId id="412" r:id="rId27"/>
    <p:sldId id="275" r:id="rId28"/>
    <p:sldId id="430" r:id="rId29"/>
    <p:sldId id="391" r:id="rId30"/>
    <p:sldId id="426" r:id="rId31"/>
    <p:sldId id="319" r:id="rId32"/>
    <p:sldId id="278" r:id="rId33"/>
    <p:sldId id="424" r:id="rId34"/>
    <p:sldId id="401" r:id="rId35"/>
    <p:sldId id="428" r:id="rId36"/>
    <p:sldId id="279" r:id="rId37"/>
    <p:sldId id="282" r:id="rId38"/>
    <p:sldId id="431" r:id="rId39"/>
    <p:sldId id="283" r:id="rId40"/>
    <p:sldId id="433" r:id="rId41"/>
    <p:sldId id="434" r:id="rId42"/>
    <p:sldId id="396" r:id="rId43"/>
    <p:sldId id="285" r:id="rId44"/>
    <p:sldId id="394" r:id="rId45"/>
    <p:sldId id="288" r:id="rId46"/>
    <p:sldId id="287" r:id="rId47"/>
    <p:sldId id="415" r:id="rId48"/>
    <p:sldId id="422" r:id="rId49"/>
    <p:sldId id="417" r:id="rId50"/>
    <p:sldId id="309" r:id="rId51"/>
    <p:sldId id="355" r:id="rId52"/>
    <p:sldId id="419" r:id="rId53"/>
    <p:sldId id="423" r:id="rId54"/>
    <p:sldId id="42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EB87AB-7DB0-4EF2-9D21-F8210F2BB476}">
          <p14:sldIdLst>
            <p14:sldId id="257"/>
            <p14:sldId id="294"/>
            <p14:sldId id="259"/>
            <p14:sldId id="348"/>
            <p14:sldId id="413"/>
            <p14:sldId id="317"/>
            <p14:sldId id="400"/>
            <p14:sldId id="261"/>
            <p14:sldId id="375"/>
            <p14:sldId id="402"/>
            <p14:sldId id="403"/>
            <p14:sldId id="404"/>
            <p14:sldId id="264"/>
            <p14:sldId id="296"/>
            <p14:sldId id="405"/>
            <p14:sldId id="406"/>
            <p14:sldId id="407"/>
            <p14:sldId id="318"/>
            <p14:sldId id="269"/>
            <p14:sldId id="414"/>
            <p14:sldId id="390"/>
            <p14:sldId id="408"/>
            <p14:sldId id="409"/>
            <p14:sldId id="410"/>
            <p14:sldId id="411"/>
            <p14:sldId id="412"/>
            <p14:sldId id="275"/>
            <p14:sldId id="391"/>
            <p14:sldId id="319"/>
            <p14:sldId id="278"/>
            <p14:sldId id="401"/>
            <p14:sldId id="279"/>
            <p14:sldId id="282"/>
            <p14:sldId id="283"/>
            <p14:sldId id="396"/>
            <p14:sldId id="285"/>
            <p14:sldId id="394"/>
            <p14:sldId id="288"/>
            <p14:sldId id="287"/>
            <p14:sldId id="415"/>
            <p14:sldId id="416"/>
            <p14:sldId id="421"/>
            <p14:sldId id="418"/>
            <p14:sldId id="417"/>
            <p14:sldId id="422"/>
            <p14:sldId id="309"/>
            <p14:sldId id="355"/>
            <p14:sldId id="419"/>
            <p14:sldId id="420"/>
            <p14:sldId id="42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3975" autoAdjust="0"/>
  </p:normalViewPr>
  <p:slideViewPr>
    <p:cSldViewPr>
      <p:cViewPr>
        <p:scale>
          <a:sx n="86" d="100"/>
          <a:sy n="86" d="100"/>
        </p:scale>
        <p:origin x="-51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089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83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09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84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36737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47351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71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3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10924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98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/>
          <a:srcRect b="-2956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30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boyrova.ucoz.net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95241"/>
            <a:ext cx="60121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Боярова Оксана Васильевна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68960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23.04.1974 г.</a:t>
            </a:r>
          </a:p>
          <a:p>
            <a:pPr lvl="0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altLang="ru-RU" b="1" kern="0" dirty="0">
                <a:latin typeface="Times New Roman" pitchFamily="18" charset="0"/>
                <a:cs typeface="Lucida Sans Unicode"/>
              </a:rPr>
              <a:t>филолог, преподаватель мордовского языка и литературы, русского языка и литературы, Мордовский государственный университет им. Н.П. Огарёва</a:t>
            </a:r>
            <a:r>
              <a:rPr lang="ru-RU" altLang="ru-RU" b="1" kern="0" dirty="0">
                <a:latin typeface="Times New Roman" pitchFamily="18" charset="0"/>
                <a:cs typeface="Times New Roman" pitchFamily="18" charset="0"/>
              </a:rPr>
              <a:t>, диплом № АВС 0665518 дата выдачи 23.06.1997 г.</a:t>
            </a:r>
          </a:p>
          <a:p>
            <a:pPr lvl="0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DCAB3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b="1" dirty="0" smtClean="0">
                <a:solidFill>
                  <a:srgbClr val="DCAB3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переподготовка: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ГБУ ДПО «МРИО» «Воспитатель дошкольного образования», </a:t>
            </a:r>
            <a:r>
              <a:rPr lang="ru-RU" altLang="ru-RU" b="1" kern="0" dirty="0">
                <a:latin typeface="Times New Roman" pitchFamily="18" charset="0"/>
                <a:cs typeface="Times New Roman" pitchFamily="18" charset="0"/>
              </a:rPr>
              <a:t>диплом № 132402509761, </a:t>
            </a:r>
            <a:r>
              <a:rPr lang="ru-RU" altLang="ru-RU" b="1" kern="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altLang="ru-RU" b="1" kern="0" dirty="0">
                <a:latin typeface="Times New Roman" pitchFamily="18" charset="0"/>
                <a:cs typeface="Times New Roman" pitchFamily="18" charset="0"/>
              </a:rPr>
              <a:t>выдачи 14.12.2015 г.</a:t>
            </a:r>
            <a:endParaRPr lang="ru-RU" altLang="ru-RU" b="1" kern="0" dirty="0">
              <a:latin typeface="Times New Roman" pitchFamily="18" charset="0"/>
              <a:cs typeface="Lucida Sans Unicode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г.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лет.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21.12.2017г. Приказ МО РМ № 1055 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ттестации педагогических работников образовательных организаций.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8526" y="116632"/>
            <a:ext cx="211983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722" y="116632"/>
            <a:ext cx="4226962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Детский сад №10\Downloads\Мат представления_0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9684" y="116630"/>
            <a:ext cx="4226964" cy="597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909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10\Downloads\Мат представления_0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4248472" cy="6007076"/>
          </a:xfrm>
          <a:prstGeom prst="rect">
            <a:avLst/>
          </a:prstGeom>
          <a:noFill/>
        </p:spPr>
      </p:pic>
      <p:pic>
        <p:nvPicPr>
          <p:cNvPr id="2050" name="Picture 2" descr="C:\Users\Дмитрий\Desktop\подчеркнут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3"/>
            <a:ext cx="4247472" cy="6007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842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конкурсах; выставках; турнирах; соревнованиях; акциях; фестивалях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75167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50" dirty="0">
                <a:latin typeface="Times New Roman"/>
                <a:ea typeface="Times New Roman"/>
              </a:rPr>
              <a:t>Победы и призовые места в заочных/дистанционных мероприятиях  в сети «</a:t>
            </a:r>
            <a:r>
              <a:rPr lang="ru-RU" sz="1600" kern="50" dirty="0" smtClean="0">
                <a:latin typeface="Times New Roman"/>
                <a:ea typeface="Times New Roman"/>
              </a:rPr>
              <a:t>Интернет» – 2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призовые места в очных муниципальных мероприятиях – 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очных республиканских мероприятиях – 1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очных российских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мероприятиях – 1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5980" cy="63984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61" y="31812"/>
            <a:ext cx="4490635" cy="634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7"/>
            <a:ext cx="4499992" cy="6418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4126"/>
            <a:ext cx="4658917" cy="6409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635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586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07" y="-1"/>
            <a:ext cx="4661493" cy="6593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14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" y="-34284"/>
            <a:ext cx="5934238" cy="4196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64" y="2681536"/>
            <a:ext cx="5906136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59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НАЛИЧИА АВТОРСКИХ ПРОГРАММ, МЕТОДИЧЕСКИХ ПОСОБИЙ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00506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5001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900" y="314096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Уровень образовательной организации - 2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Муниципальный уровень - </a:t>
            </a:r>
            <a:r>
              <a:rPr lang="ru-RU" kern="50" dirty="0" smtClean="0">
                <a:latin typeface="Times New Roman"/>
                <a:ea typeface="Times New Roman"/>
                <a:cs typeface="Times New Roman"/>
              </a:rPr>
              <a:t>2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Республиканский уровень – </a:t>
            </a:r>
            <a:r>
              <a:rPr lang="ru-RU" kern="50" dirty="0" smtClean="0">
                <a:latin typeface="Times New Roman"/>
                <a:ea typeface="Times New Roman"/>
                <a:cs typeface="Times New Roman"/>
              </a:rPr>
              <a:t>3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  <a:p>
            <a:r>
              <a:rPr lang="ru-RU" kern="50" dirty="0">
                <a:latin typeface="Times New Roman"/>
                <a:ea typeface="Times New Roman"/>
              </a:rPr>
              <a:t>Российский уровень </a:t>
            </a:r>
            <a:r>
              <a:rPr lang="ru-RU" kern="50" dirty="0" smtClean="0">
                <a:latin typeface="Times New Roman"/>
                <a:ea typeface="Times New Roman"/>
              </a:rPr>
              <a:t>–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кий сад №10\Pictures\Сканы\Скан_20221011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571999" cy="6289301"/>
          </a:xfrm>
          <a:prstGeom prst="rect">
            <a:avLst/>
          </a:prstGeom>
          <a:noFill/>
        </p:spPr>
      </p:pic>
      <p:pic>
        <p:nvPicPr>
          <p:cNvPr id="3075" name="Picture 3" descr="C:\Users\Детский сад №10\Pictures\Сканы\Скан_20221011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7447" y="0"/>
            <a:ext cx="4586553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59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43985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https://boyrova.ucoz.net</a:t>
            </a:r>
            <a:r>
              <a:rPr lang="en-US" sz="31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540709"/>
            <a:ext cx="7998495" cy="53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3" y="50329"/>
            <a:ext cx="4282129" cy="6107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10" y="50329"/>
            <a:ext cx="4282129" cy="61076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0"/>
            <a:ext cx="3010349" cy="4270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33" y="1628799"/>
            <a:ext cx="7009067" cy="5229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60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6016" cy="674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0"/>
            <a:ext cx="4211960" cy="679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004048" y="3789040"/>
            <a:ext cx="3600400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митрий\Desktop\кр стол_page-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477823" cy="61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CCI18062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152"/>
            <a:ext cx="4320480" cy="6162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849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877"/>
            <a:ext cx="4837360" cy="6840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01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1"/>
            <a:ext cx="4860032" cy="66611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6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27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572000" cy="6462714"/>
          </a:xfrm>
          <a:prstGeom prst="rect">
            <a:avLst/>
          </a:prstGeom>
        </p:spPr>
      </p:pic>
      <p:pic>
        <p:nvPicPr>
          <p:cNvPr id="2052" name="Picture 4" descr="C:\Users\Детский сад №10\Desktop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9763" y="0"/>
            <a:ext cx="4694237" cy="685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3011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32" y="101615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Уровень образовательной организации - 3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Муниципальный уровень - </a:t>
            </a:r>
            <a:r>
              <a:rPr lang="ru-RU" kern="50" dirty="0" smtClean="0">
                <a:latin typeface="Times New Roman"/>
                <a:ea typeface="Times New Roman"/>
                <a:cs typeface="Times New Roman"/>
              </a:rPr>
              <a:t>1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Республиканский уровень – </a:t>
            </a:r>
            <a:r>
              <a:rPr lang="ru-RU" kern="50" dirty="0" smtClean="0">
                <a:latin typeface="Times New Roman"/>
                <a:ea typeface="Times New Roman"/>
                <a:cs typeface="Times New Roman"/>
              </a:rPr>
              <a:t>1</a:t>
            </a:r>
            <a:endParaRPr lang="ru-RU" sz="1200" kern="50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етский сад №10\Pictures\Сканы\Скан_20221011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8064" y="0"/>
            <a:ext cx="4795936" cy="6597351"/>
          </a:xfrm>
          <a:prstGeom prst="rect">
            <a:avLst/>
          </a:prstGeom>
          <a:noFill/>
        </p:spPr>
      </p:pic>
      <p:pic>
        <p:nvPicPr>
          <p:cNvPr id="2050" name="Picture 2" descr="C:\Users\Детский сад №10\Pictures\Сканы\Скан_20221011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471"/>
            <a:ext cx="4788024" cy="658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665" y="0"/>
            <a:ext cx="4400335" cy="6525344"/>
          </a:xfrm>
          <a:prstGeom prst="rect">
            <a:avLst/>
          </a:prstGeom>
        </p:spPr>
      </p:pic>
      <p:pic>
        <p:nvPicPr>
          <p:cNvPr id="1026" name="Picture 2" descr="C:\Users\Детский сад №10\Pictures\Сканы\Скан_20221011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4743591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861048"/>
            <a:ext cx="5888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4217" cy="6525344"/>
          </a:xfrm>
          <a:prstGeom prst="rect">
            <a:avLst/>
          </a:prstGeom>
        </p:spPr>
      </p:pic>
      <p:pic>
        <p:nvPicPr>
          <p:cNvPr id="3" name="Picture 2" descr="C:\Users\Детский сад №10\Desktop\мое портфолео 2022\cci18062021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8783" y="0"/>
            <a:ext cx="4615217" cy="658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ЭКСПЕРТНАЯ ДЕЯТЕЛЬНОСТЬ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391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на муниципальном уровне -2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педагогических интернет сообществ-1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34888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«Практические </a:t>
            </a:r>
            <a:r>
              <a:rPr lang="ru-RU" b="1" dirty="0" smtClean="0"/>
              <a:t>и</a:t>
            </a:r>
            <a:endParaRPr lang="ru-RU" b="1" dirty="0"/>
          </a:p>
        </p:txBody>
      </p:sp>
      <p:pic>
        <p:nvPicPr>
          <p:cNvPr id="4" name="Picture 2" descr="E:\Грамоты\свои новые\CCI_0001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56834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Грамоты\свои новые\CCI_0001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7" y="2060848"/>
            <a:ext cx="6842553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984" y="55892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414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9" y="0"/>
            <a:ext cx="4860032" cy="68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5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623731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Downloads\sertifikat_site-746572-1618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4863132" cy="687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81705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71688"/>
            <a:ext cx="90662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етский сад №10\Pictures\Сканы\Скан_20221011 (1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5717" y="-1"/>
            <a:ext cx="4848284" cy="6669361"/>
          </a:xfrm>
          <a:prstGeom prst="rect">
            <a:avLst/>
          </a:prstGeom>
          <a:noFill/>
        </p:spPr>
      </p:pic>
      <p:pic>
        <p:nvPicPr>
          <p:cNvPr id="5122" name="Picture 2" descr="C:\Users\Детский сад №10\Pictures\Сканы\Скан_20221011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60032" cy="668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етский сад №10\Pictures\Сканы\Скан_20221011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7" y="-1"/>
            <a:ext cx="4788024" cy="6586467"/>
          </a:xfrm>
          <a:prstGeom prst="rect">
            <a:avLst/>
          </a:prstGeom>
          <a:noFill/>
        </p:spPr>
      </p:pic>
      <p:pic>
        <p:nvPicPr>
          <p:cNvPr id="6146" name="Picture 2" descr="C:\Users\Детский сад №10\Pictures\Сканы\Скан_20221011 (1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4788024" cy="6586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44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етский сад №10\Pictures\Сканы\Скан_20221011 (1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0"/>
            <a:ext cx="49854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тский сад №10\Pictures\Сканы\Скан_20221011 (1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788024" cy="6586467"/>
          </a:xfrm>
          <a:prstGeom prst="rect">
            <a:avLst/>
          </a:prstGeom>
          <a:noFill/>
        </p:spPr>
      </p:pic>
      <p:pic>
        <p:nvPicPr>
          <p:cNvPr id="8195" name="Picture 3" descr="C:\Users\Детский сад №10\Pictures\Сканы\Скан_20221011 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0"/>
            <a:ext cx="4788024" cy="6586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кий сад №10\Pictures\Сканы\Скан_20221011 (1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4968552" cy="683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6594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8059" y="0"/>
            <a:ext cx="466594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тский сад №10\Pictures\Сканы\Скан_20221011 (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2754" y="0"/>
            <a:ext cx="4691245" cy="6453336"/>
          </a:xfrm>
          <a:prstGeom prst="rect">
            <a:avLst/>
          </a:prstGeom>
          <a:noFill/>
        </p:spPr>
      </p:pic>
      <p:pic>
        <p:nvPicPr>
          <p:cNvPr id="4098" name="Picture 2" descr="C:\Users\Детский сад №10\Pictures\Сканы\Скан_20221011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487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668" y="306896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конкурсах на порталах сети Интернет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очных конкурсах республиканского уровня – 1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призовые места в очных конкурсах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Призовые места и победы в очных конкурсах российского уровня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8522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623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54" y="0"/>
            <a:ext cx="4646246" cy="6627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695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1122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5860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"/>
            <a:ext cx="4896544" cy="6920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17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Детский сад №10\Pictures\Сканы\Скан_20221011 (2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88639"/>
            <a:ext cx="4716016" cy="6487413"/>
          </a:xfrm>
          <a:prstGeom prst="rect">
            <a:avLst/>
          </a:prstGeom>
          <a:noFill/>
        </p:spPr>
      </p:pic>
      <p:pic>
        <p:nvPicPr>
          <p:cNvPr id="11266" name="Picture 2" descr="C:\Users\Детский сад №10\Pictures\Сканы\Скан_20221011 (1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4691245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4121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818" y="119675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890391"/>
            <a:ext cx="6680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50" dirty="0">
                <a:latin typeface="Times New Roman"/>
                <a:ea typeface="Times New Roman"/>
                <a:cs typeface="Times New Roman"/>
              </a:rPr>
              <a:t>Поощрения с различных сайтов и порталов сети Интернет – </a:t>
            </a:r>
            <a:r>
              <a:rPr lang="ru-RU" sz="1600" kern="50" dirty="0" smtClean="0">
                <a:latin typeface="Times New Roman"/>
                <a:ea typeface="Times New Roman"/>
                <a:cs typeface="Times New Roman"/>
              </a:rPr>
              <a:t>2</a:t>
            </a:r>
            <a:endParaRPr lang="ru-RU" sz="1100" kern="50" dirty="0">
              <a:latin typeface="Arial"/>
              <a:ea typeface="Times New Roman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уровня – 2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российского уровня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915" cy="6597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85" y="0"/>
            <a:ext cx="4665915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5444" cy="659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20" y="0"/>
            <a:ext cx="4795680" cy="6597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841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71"/>
            <a:ext cx="9144000" cy="6405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249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64" y="66093"/>
            <a:ext cx="9187728" cy="645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етский сад №10\Pictures\Сканы\Скан_20221011 (1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200" y="0"/>
            <a:ext cx="4800801" cy="6604044"/>
          </a:xfrm>
          <a:prstGeom prst="rect">
            <a:avLst/>
          </a:prstGeom>
          <a:noFill/>
        </p:spPr>
      </p:pic>
      <p:pic>
        <p:nvPicPr>
          <p:cNvPr id="7170" name="Picture 2" descr="C:\Users\Детский сад №10\Pictures\Сканы\Скан_20221011 (1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15420" cy="662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Детский сад №10\Pictures\Сканы\Скан_20221011 (2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0"/>
            <a:ext cx="4716016" cy="6487412"/>
          </a:xfrm>
          <a:prstGeom prst="rect">
            <a:avLst/>
          </a:prstGeom>
          <a:noFill/>
        </p:spPr>
      </p:pic>
      <p:pic>
        <p:nvPicPr>
          <p:cNvPr id="12290" name="Picture 2" descr="C:\Users\Детский сад №10\Pictures\Сканы\Скан_20221011 (2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487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01350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- 1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2945</TotalTime>
  <Words>467</Words>
  <Application>Microsoft Office PowerPoint</Application>
  <PresentationFormat>Экран (4:3)</PresentationFormat>
  <Paragraphs>76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Gallery</vt:lpstr>
      <vt:lpstr>Слайд 1</vt:lpstr>
      <vt:lpstr>Педагогический опыт размещен на сайте ДОО https://boyrova.ucoz.net/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№10</cp:lastModifiedBy>
  <cp:revision>307</cp:revision>
  <dcterms:created xsi:type="dcterms:W3CDTF">2019-10-16T08:29:45Z</dcterms:created>
  <dcterms:modified xsi:type="dcterms:W3CDTF">2022-10-17T12:12:09Z</dcterms:modified>
</cp:coreProperties>
</file>