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9" r:id="rId3"/>
    <p:sldId id="259" r:id="rId4"/>
    <p:sldId id="260" r:id="rId5"/>
    <p:sldId id="293" r:id="rId6"/>
    <p:sldId id="307" r:id="rId7"/>
    <p:sldId id="313" r:id="rId8"/>
    <p:sldId id="271" r:id="rId9"/>
    <p:sldId id="308" r:id="rId10"/>
    <p:sldId id="261" r:id="rId11"/>
    <p:sldId id="280" r:id="rId12"/>
    <p:sldId id="322" r:id="rId13"/>
    <p:sldId id="296" r:id="rId14"/>
    <p:sldId id="305" r:id="rId15"/>
    <p:sldId id="306" r:id="rId16"/>
    <p:sldId id="319" r:id="rId17"/>
    <p:sldId id="262" r:id="rId18"/>
    <p:sldId id="323" r:id="rId19"/>
    <p:sldId id="263" r:id="rId20"/>
    <p:sldId id="314" r:id="rId21"/>
    <p:sldId id="315" r:id="rId22"/>
    <p:sldId id="264" r:id="rId23"/>
    <p:sldId id="298" r:id="rId24"/>
    <p:sldId id="265" r:id="rId25"/>
    <p:sldId id="324" r:id="rId26"/>
    <p:sldId id="266" r:id="rId27"/>
    <p:sldId id="312" r:id="rId28"/>
    <p:sldId id="299" r:id="rId29"/>
    <p:sldId id="320" r:id="rId30"/>
    <p:sldId id="301" r:id="rId31"/>
    <p:sldId id="267" r:id="rId32"/>
    <p:sldId id="302" r:id="rId33"/>
    <p:sldId id="321" r:id="rId34"/>
    <p:sldId id="268" r:id="rId35"/>
    <p:sldId id="29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1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1sar.schoolrm.ru/sveden/employees/11244/218572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59" y="1196752"/>
            <a:ext cx="8385987" cy="547260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Третьяковой Нины Николаевны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воспитателя муниципального дошкольного образовательного учреждения  «Детский сад № 101»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355600" indent="-355600"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Дата рождения: 14.03.1966г.</a:t>
            </a:r>
          </a:p>
          <a:p>
            <a:pPr marL="82550" indent="-82550"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Профессиональное образование: среднее специальное, </a:t>
            </a:r>
          </a:p>
          <a:p>
            <a:pPr marL="82550" indent="-82550">
              <a:lnSpc>
                <a:spcPct val="1200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Зубово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Полянское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педагогическое училище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Специальность: «Дошкольное воспитание» 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Квалификация: воспитатель детского сада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Диплом  ГТ №287295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выдачи: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04.07.1985г.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Стаж педагогической работы: 35 лет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Общий трудовой стаж :  35 лет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Наличие квалификационной категории: 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первая квалификационная категория</a:t>
            </a:r>
          </a:p>
          <a:p>
            <a:pPr>
              <a:lnSpc>
                <a:spcPct val="120000"/>
              </a:lnSpc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11.11.2015.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497556"/>
            <a:ext cx="2160240" cy="3143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4.Результаты участия воспитанников в : конкурсах, выставках , турнирах ,соревнованиях ,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акциях, фестивалях.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Аттестация 2020\Аттестация Третьякова\Сканы\парчайкин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30" y="1669981"/>
            <a:ext cx="3455002" cy="48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Аттестация 2020\Аттестация Третьякова\Сканы\Ларькина\ларьк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18074"/>
            <a:ext cx="3528393" cy="49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Аттестация 2020\Аттестация Третьякова\Сканы\Ларькина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86" y="462746"/>
            <a:ext cx="3920032" cy="581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7512"/>
            <a:ext cx="4103687" cy="5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78" y="501146"/>
            <a:ext cx="3865902" cy="588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9209"/>
            <a:ext cx="4299174" cy="588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3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Аттестация 2020\Аттестация Третьякова\Сканы\Ларькина\Сканировать1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0" y="548680"/>
            <a:ext cx="400280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Аттестация 2020\Аттестация Третьякова\Сканы\Ларькина\Сканировать1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84540"/>
            <a:ext cx="3725521" cy="562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20-07-08\воробьев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1338"/>
            <a:ext cx="4314825" cy="577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Pictures\2020-07-08\гусев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93" y="541338"/>
            <a:ext cx="3888432" cy="577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Pictures\2020-07-09\Сканировать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4104456" cy="580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Старший воспитатель\Архипова\Моя аттестация\Сканы\2020-01-03\Сканировать1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66" y="548680"/>
            <a:ext cx="4057659" cy="573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Pictures\2020-07-08\спири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609935"/>
            <a:ext cx="4104456" cy="565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Pictures\2020-07-08\бочкаре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9"/>
            <a:ext cx="3886494" cy="572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71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1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888026" cy="533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1 003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55" y="584783"/>
            <a:ext cx="3994839" cy="587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ownloads\1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0503"/>
            <a:ext cx="4158892" cy="590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6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494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Выступление на заседаниях </a:t>
            </a:r>
            <a:r>
              <a:rPr lang="ru-RU" sz="22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методических советов,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научно-практических конференциях, педагогических чтениях , семинарах , секциях , форумах, радиопередачах(очно).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Pictures\2020-07-09\Сканировать1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672408" cy="519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Pictures\2020-07-30\Сканировать1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435221"/>
            <a:ext cx="3707956" cy="524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Pictures\2020-07-08\дипл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340768"/>
            <a:ext cx="6624736" cy="434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3794"/>
            <a:ext cx="4320480" cy="585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53825"/>
            <a:ext cx="3816424" cy="272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0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Pictures\2020-07-09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7497"/>
            <a:ext cx="4205877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Pictures\2020-07-09\Сканировать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43985"/>
            <a:ext cx="387054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1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 ,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мастер-классов , мероприятий.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Pictures\2020-07-30\Сканировать1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58560"/>
            <a:ext cx="3485109" cy="492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IMG_20200907_14173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81004"/>
            <a:ext cx="3752612" cy="500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8 . Экспертная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7781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.Общественно-педагогическая активность педагога : участие в  комиссиях , педагогических сообществах в жюри конкурсов.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Аттестация 2020\Аттестация Третьякова\Аттестация Третьякова\1282270-148-149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28" y="1655381"/>
            <a:ext cx="3340460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Pictures\2020-08-07\Сканировать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18797"/>
            <a:ext cx="335982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1 01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438693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4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5716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10.Позитивные результаты работы с воспитанниками: </a:t>
            </a: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Pictures\2020-07-30\Сканировать1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7" y="1531192"/>
            <a:ext cx="33602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Pictures\2020-07-30\Сканировать1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31191"/>
            <a:ext cx="33602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2020-07-30\Сканировать1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56" y="404664"/>
            <a:ext cx="422581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0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11. Качество взаимодействия с родителями </a:t>
            </a:r>
            <a:endParaRPr lang="ru-RU" dirty="0"/>
          </a:p>
        </p:txBody>
      </p:sp>
      <p:pic>
        <p:nvPicPr>
          <p:cNvPr id="8194" name="Picture 2" descr="C:\Users\user\Pictures\2020-07-30\Сканировать1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3960440" cy="560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Pictures\2020-07-30\Сканировать1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38" y="1052736"/>
            <a:ext cx="3888432" cy="561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20-08-07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52" y="264060"/>
            <a:ext cx="432764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7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704856" cy="12961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сайте МДОУ «Детский сад № 101»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3210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1026" name="Picture 2" descr="C:\Users\user\Pictures\2020-08-07\третьякова скри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04" y="2852936"/>
            <a:ext cx="7491650" cy="371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232100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https://ds101sar.schoolrm.ru/sveden/employees/11244/218572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88640"/>
            <a:ext cx="7110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dirty="0"/>
          </a:p>
        </p:txBody>
      </p:sp>
      <p:pic>
        <p:nvPicPr>
          <p:cNvPr id="10242" name="Picture 2" descr="C:\Users\user\Pictures\2020-07-30\неблагополучны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74" y="1156555"/>
            <a:ext cx="3779520" cy="534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4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13.Участие педагога в профессиональных конкурсах.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4649"/>
            <a:ext cx="3528392" cy="498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user\Pictures\2020-07-30\Сканировать1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50" y="1475176"/>
            <a:ext cx="3467322" cy="490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108723" cy="580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user\Pictures\2020-07-30\Сканировать1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790329" cy="573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20-08-03\нина николаев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85913"/>
            <a:ext cx="4044791" cy="571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Аттестация 2020-21\Третьякова Н.Н. аттестация\маам дипл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27" y="628713"/>
            <a:ext cx="4010873" cy="56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60648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14. Награды и поощрения.</a:t>
            </a:r>
            <a:endParaRPr lang="ru-RU" dirty="0"/>
          </a:p>
        </p:txBody>
      </p:sp>
      <p:pic>
        <p:nvPicPr>
          <p:cNvPr id="4098" name="Picture 2" descr="C:\Users\user\Pictures\2020-07-09\Сканировать1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5152"/>
            <a:ext cx="3960442" cy="560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Аттестация 2020-21\Третьякова Н.Н. аттестация\почетная грамо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7410"/>
            <a:ext cx="4003095" cy="556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842493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7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.Участие в инновационной (экспериментальной)деятельности.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17939"/>
            <a:ext cx="3427074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600400" cy="497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20-07-30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2786"/>
            <a:ext cx="4320480" cy="611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0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5198" y="332656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2. Наставничество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052736"/>
            <a:ext cx="373697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82" y="1052735"/>
            <a:ext cx="373697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6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2020-07-30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4248473" cy="600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3.Наличие публикаций.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Аттестация 2020\Аттестация Русяева\страна талант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2" y="1165434"/>
            <a:ext cx="3632212" cy="513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121347"/>
            <a:ext cx="3672407" cy="518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20-07-09\Сканировать1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2" y="905691"/>
            <a:ext cx="4089072" cy="57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Аттестация 2020\Аттестация Третьякова\Сканы\IMG_20200724_1039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r="2879"/>
          <a:stretch/>
        </p:blipFill>
        <p:spPr bwMode="auto">
          <a:xfrm>
            <a:off x="4860032" y="905691"/>
            <a:ext cx="4049530" cy="578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09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2846</TotalTime>
  <Words>99</Words>
  <Application>Microsoft Office PowerPoint</Application>
  <PresentationFormat>Экран (4:3)</PresentationFormat>
  <Paragraphs>38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Министерство образования Республики Мордовия</vt:lpstr>
      <vt:lpstr>Презентация PowerPoint</vt:lpstr>
      <vt:lpstr> Представление инновационного педагогического опыта на сайте МДОУ «Детский сад № 101»</vt:lpstr>
      <vt:lpstr>1.Участие в инновационной (экспериментальной)деятельности.</vt:lpstr>
      <vt:lpstr>Презентация PowerPoint</vt:lpstr>
      <vt:lpstr>Презентация PowerPoint</vt:lpstr>
      <vt:lpstr>Презентация PowerPoint</vt:lpstr>
      <vt:lpstr>3.Наличие публикаций.</vt:lpstr>
      <vt:lpstr>Презентация PowerPoint</vt:lpstr>
      <vt:lpstr>4.Результаты участия воспитанников в : конкурсах, выставках , турнирах ,соревнованиях , акциях, фестивалях.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5.Наличие авторских программ, методических пособий.</vt:lpstr>
      <vt:lpstr>Презентация PowerPoint</vt:lpstr>
      <vt:lpstr> 6. Выступление на заседаниях методических советов, научно-практических конференциях, педагогических чтениях , семинарах , секциях , форумах, радиопередачах(очно). </vt:lpstr>
      <vt:lpstr>Презентация PowerPoint</vt:lpstr>
      <vt:lpstr>Презентация PowerPoint</vt:lpstr>
      <vt:lpstr>7.Проведение открытых занятий , мастер-классов , мероприятий.</vt:lpstr>
      <vt:lpstr>Презентация PowerPoint</vt:lpstr>
      <vt:lpstr>9.Общественно-педагогическая активность педагога : участие в  комиссиях , педагогических сообществах в жюри конкурсов.</vt:lpstr>
      <vt:lpstr>Презентация PowerPoint</vt:lpstr>
      <vt:lpstr>    10.Позитивные результаты работы с воспитанниками: </vt:lpstr>
      <vt:lpstr>Презентация PowerPoint</vt:lpstr>
      <vt:lpstr>Презентация PowerPoint</vt:lpstr>
      <vt:lpstr>Презентация PowerPoint</vt:lpstr>
      <vt:lpstr>Презентация PowerPoint</vt:lpstr>
      <vt:lpstr>13.Участие педагога в профессиональных конкурсах.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по литературе</dc:title>
  <dc:creator>Наталья</dc:creator>
  <cp:lastModifiedBy>user</cp:lastModifiedBy>
  <cp:revision>237</cp:revision>
  <dcterms:created xsi:type="dcterms:W3CDTF">2014-10-17T02:15:58Z</dcterms:created>
  <dcterms:modified xsi:type="dcterms:W3CDTF">2020-09-07T12:28:14Z</dcterms:modified>
</cp:coreProperties>
</file>