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5" r:id="rId4"/>
    <p:sldId id="267" r:id="rId5"/>
    <p:sldId id="262" r:id="rId6"/>
    <p:sldId id="266" r:id="rId7"/>
    <p:sldId id="263" r:id="rId8"/>
    <p:sldId id="268" r:id="rId9"/>
    <p:sldId id="269" r:id="rId10"/>
    <p:sldId id="270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6114" y="2071678"/>
            <a:ext cx="71799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/>
              <a:t> « </a:t>
            </a:r>
            <a:r>
              <a:rPr lang="ru-RU" sz="3200" b="1" dirty="0" smtClean="0">
                <a:solidFill>
                  <a:srgbClr val="FF0000"/>
                </a:solidFill>
              </a:rPr>
              <a:t>«Красная книга» </a:t>
            </a:r>
            <a:r>
              <a:rPr lang="ru-RU" sz="3200" b="1" dirty="0" smtClean="0"/>
              <a:t>- сигнал опасности»</a:t>
            </a:r>
            <a:endParaRPr lang="ru-RU" sz="3200" dirty="0" smtClean="0"/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85728"/>
            <a:ext cx="445384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 природы</a:t>
            </a:r>
          </a:p>
          <a:p>
            <a:pPr algn="ctr"/>
            <a:r>
              <a:rPr lang="ru-RU" sz="1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Подготовительная к школе группа</a:t>
            </a:r>
            <a:endParaRPr lang="ru-RU" sz="1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5143512"/>
            <a:ext cx="1791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Выполнили : </a:t>
            </a:r>
          </a:p>
          <a:p>
            <a:r>
              <a:rPr lang="ru-RU" b="1" dirty="0" smtClean="0"/>
              <a:t>Маркелова О.Н.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Ингелевич</a:t>
            </a:r>
            <a:r>
              <a:rPr lang="ru-RU" b="1" dirty="0" smtClean="0"/>
              <a:t> Е.Ю.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643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Из-за неумеренных сборов в Красной книге оказались многие лекарственные растения например: валериана.</a:t>
            </a:r>
            <a:endParaRPr lang="ru-RU" sz="2800" b="1" dirty="0"/>
          </a:p>
        </p:txBody>
      </p:sp>
      <p:pic>
        <p:nvPicPr>
          <p:cNvPr id="27650" name="Picture 2" descr="https://im0-tub-ru.yandex.net/i?id=e4535e29a7ac7fce1b476fc0e0059ed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32496"/>
            <a:ext cx="3786214" cy="2839661"/>
          </a:xfrm>
          <a:prstGeom prst="rect">
            <a:avLst/>
          </a:prstGeom>
          <a:noFill/>
        </p:spPr>
      </p:pic>
      <p:pic>
        <p:nvPicPr>
          <p:cNvPr id="27652" name="Picture 4" descr="https://provitaminki.com/wp-content/uploads/2018/10/94a1d28b7544d2490b7d2e642e186ffe.jpg"/>
          <p:cNvPicPr>
            <a:picLocks noChangeAspect="1" noChangeArrowheads="1"/>
          </p:cNvPicPr>
          <p:nvPr/>
        </p:nvPicPr>
        <p:blipFill>
          <a:blip r:embed="rId4" cstate="print"/>
          <a:srcRect l="7937" r="42857"/>
          <a:stretch>
            <a:fillRect/>
          </a:stretch>
        </p:blipFill>
        <p:spPr bwMode="auto">
          <a:xfrm>
            <a:off x="5357818" y="2143116"/>
            <a:ext cx="2928958" cy="425171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Редкими стали многие виды колокольчиков, ландышей, степных маков </a:t>
            </a:r>
            <a:endParaRPr lang="ru-RU" sz="2400" dirty="0"/>
          </a:p>
        </p:txBody>
      </p:sp>
      <p:pic>
        <p:nvPicPr>
          <p:cNvPr id="6146" name="Picture 2" descr="http://www.roubenka.eu/zahrada/img/campanula-carp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429024" cy="2571768"/>
          </a:xfrm>
          <a:prstGeom prst="rect">
            <a:avLst/>
          </a:prstGeom>
          <a:noFill/>
        </p:spPr>
      </p:pic>
      <p:sp>
        <p:nvSpPr>
          <p:cNvPr id="6148" name="AutoShape 4" descr="https://www.paradisverde.ro/sites/default/files/images/2015/07/lacramio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www.paradisverde.ro/sites/default/files/images/2015/07/lacramioa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://trotuarim.ru/i/p/1424522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500306"/>
            <a:ext cx="3857652" cy="2571769"/>
          </a:xfrm>
          <a:prstGeom prst="rect">
            <a:avLst/>
          </a:prstGeom>
          <a:noFill/>
        </p:spPr>
      </p:pic>
      <p:pic>
        <p:nvPicPr>
          <p:cNvPr id="6154" name="Picture 10" descr="https://goody.ucoz.ru/_ph/10/953296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4209515" cy="2593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986" name="Picture 2" descr="https://avatars.mds.yandex.net/get-pdb/1779763/6be5fc6e-5168-4c57-bde4-cfe68689772e/s1200?webp=false"/>
          <p:cNvPicPr>
            <a:picLocks noChangeAspect="1" noChangeArrowheads="1"/>
          </p:cNvPicPr>
          <p:nvPr/>
        </p:nvPicPr>
        <p:blipFill>
          <a:blip r:embed="rId3" cstate="print"/>
          <a:srcRect l="3886" t="13884" r="3555" b="7030"/>
          <a:stretch>
            <a:fillRect/>
          </a:stretch>
        </p:blipFill>
        <p:spPr bwMode="auto">
          <a:xfrm>
            <a:off x="3786182" y="214290"/>
            <a:ext cx="5214974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62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Многих животных </a:t>
            </a:r>
          </a:p>
          <a:p>
            <a:r>
              <a:rPr lang="ru-RU" sz="3200" b="1" dirty="0" smtClean="0"/>
              <a:t>тоже осталось мало</a:t>
            </a:r>
          </a:p>
          <a:p>
            <a:r>
              <a:rPr lang="ru-RU" sz="3200" b="1" dirty="0" smtClean="0"/>
              <a:t> в природе, </a:t>
            </a:r>
          </a:p>
          <a:p>
            <a:r>
              <a:rPr lang="ru-RU" sz="3200" b="1" dirty="0" smtClean="0"/>
              <a:t>поэтому они тоже </a:t>
            </a:r>
          </a:p>
          <a:p>
            <a:r>
              <a:rPr lang="ru-RU" sz="3200" b="1" dirty="0" smtClean="0"/>
              <a:t>Занесены</a:t>
            </a:r>
          </a:p>
          <a:p>
            <a:r>
              <a:rPr lang="ru-RU" sz="3200" b="1" dirty="0" smtClean="0"/>
              <a:t> в Красную книгу: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Сычик</a:t>
            </a:r>
            <a:r>
              <a:rPr lang="ru-RU" sz="2400" b="1" dirty="0" smtClean="0"/>
              <a:t>- воробей-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072206"/>
            <a:ext cx="2274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Черный аист-</a:t>
            </a:r>
            <a:endParaRPr lang="ru-RU" sz="2800" b="1" dirty="0"/>
          </a:p>
        </p:txBody>
      </p:sp>
      <p:pic>
        <p:nvPicPr>
          <p:cNvPr id="40962" name="Picture 2" descr="https://m1.35photo.pro/photos_series/1203/1203027.jpg"/>
          <p:cNvPicPr>
            <a:picLocks noChangeAspect="1" noChangeArrowheads="1"/>
          </p:cNvPicPr>
          <p:nvPr/>
        </p:nvPicPr>
        <p:blipFill>
          <a:blip r:embed="rId3" cstate="print"/>
          <a:srcRect l="31732" t="10937" r="13689" b="3125"/>
          <a:stretch>
            <a:fillRect/>
          </a:stretch>
        </p:blipFill>
        <p:spPr bwMode="auto">
          <a:xfrm>
            <a:off x="2857488" y="142852"/>
            <a:ext cx="2401616" cy="3071834"/>
          </a:xfrm>
          <a:prstGeom prst="rect">
            <a:avLst/>
          </a:prstGeom>
          <a:noFill/>
        </p:spPr>
      </p:pic>
      <p:pic>
        <p:nvPicPr>
          <p:cNvPr id="40964" name="Picture 4" descr="https://avatars.mds.yandex.net/get-pdb/1004346/3d0878ef-a88a-4fdb-b8da-4d4db8655add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418173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-Черный гриф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857892"/>
            <a:ext cx="254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 Болотная цапля- </a:t>
            </a:r>
            <a:endParaRPr lang="ru-RU" sz="2400" b="1" dirty="0"/>
          </a:p>
        </p:txBody>
      </p:sp>
      <p:pic>
        <p:nvPicPr>
          <p:cNvPr id="39938" name="Picture 2" descr="https://fermerss.ru/wp-content/uploads/2019/07/3-5-768x514.jpg"/>
          <p:cNvPicPr>
            <a:picLocks noChangeAspect="1" noChangeArrowheads="1"/>
          </p:cNvPicPr>
          <p:nvPr/>
        </p:nvPicPr>
        <p:blipFill>
          <a:blip r:embed="rId3" cstate="print"/>
          <a:srcRect l="25316" r="22785" b="2899"/>
          <a:stretch>
            <a:fillRect/>
          </a:stretch>
        </p:blipFill>
        <p:spPr bwMode="auto">
          <a:xfrm>
            <a:off x="500034" y="214290"/>
            <a:ext cx="2928958" cy="3667570"/>
          </a:xfrm>
          <a:prstGeom prst="rect">
            <a:avLst/>
          </a:prstGeom>
          <a:noFill/>
        </p:spPr>
      </p:pic>
      <p:pic>
        <p:nvPicPr>
          <p:cNvPr id="39940" name="Picture 4" descr="http://s1.fotokto.ru/photo/full/395/3958798.jpg"/>
          <p:cNvPicPr>
            <a:picLocks noChangeAspect="1" noChangeArrowheads="1"/>
          </p:cNvPicPr>
          <p:nvPr/>
        </p:nvPicPr>
        <p:blipFill>
          <a:blip r:embed="rId4" cstate="print"/>
          <a:srcRect l="30706" t="6329" r="21647" b="6645"/>
          <a:stretch>
            <a:fillRect/>
          </a:stretch>
        </p:blipFill>
        <p:spPr bwMode="auto">
          <a:xfrm>
            <a:off x="5715008" y="2714620"/>
            <a:ext cx="321471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 ведь растения, животные- это наша природа. Красота, которую дарит природа - бесценна. 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914" name="Picture 2" descr="https://avatars.mds.yandex.net/get-pdb/1927111/dc208c17-56f1-469d-abac-49295aeed1a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4"/>
            <a:ext cx="6489647" cy="485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8215370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стихотворение В.В. Зотова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                             Если деньги накопить,</a:t>
            </a:r>
          </a:p>
          <a:p>
            <a:pPr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                             Можно многое купить-</a:t>
            </a:r>
          </a:p>
          <a:p>
            <a:pPr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                             Дам, одежду и завод.</a:t>
            </a:r>
          </a:p>
          <a:p>
            <a:pPr>
              <a:lnSpc>
                <a:spcPct val="150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                             Самолет и пароход.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b="1" dirty="0" smtClean="0"/>
              <a:t>А есть ли что-нибудь такое, чего нельзя купить?</a:t>
            </a:r>
          </a:p>
          <a:p>
            <a:r>
              <a:rPr lang="ru-RU" sz="2800" dirty="0" smtClean="0"/>
              <a:t>(читаем следующее четверостишие, чтобы помочь детям правильно ответить на вопрос).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                                 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нельзя купить росу,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                               Птичье пение в лесу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                               И не спрятать в кошелек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                               Родничок и тополек.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64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Ни за какие деньги нельзя купить большое красивое дерево, дуб или ель, его надо посадить и приложить немало усилий, чтобы оно выросло.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Как редко мы задумываемся над этим</a:t>
            </a:r>
            <a:endParaRPr lang="ru-RU" sz="2800" b="1" dirty="0"/>
          </a:p>
        </p:txBody>
      </p:sp>
      <p:pic>
        <p:nvPicPr>
          <p:cNvPr id="35844" name="Picture 4" descr="https://wallpaperscave.ru/images/original/18/08-23/earth-nature-trees-78401.jpg"/>
          <p:cNvPicPr>
            <a:picLocks noChangeAspect="1" noChangeArrowheads="1"/>
          </p:cNvPicPr>
          <p:nvPr/>
        </p:nvPicPr>
        <p:blipFill>
          <a:blip r:embed="rId3" cstate="print"/>
          <a:srcRect l="27269" b="4807"/>
          <a:stretch>
            <a:fillRect/>
          </a:stretch>
        </p:blipFill>
        <p:spPr bwMode="auto">
          <a:xfrm>
            <a:off x="214282" y="3143248"/>
            <a:ext cx="4191882" cy="3429024"/>
          </a:xfrm>
          <a:prstGeom prst="rect">
            <a:avLst/>
          </a:prstGeom>
          <a:noFill/>
        </p:spPr>
      </p:pic>
      <p:pic>
        <p:nvPicPr>
          <p:cNvPr id="35846" name="Picture 6" descr="https://img4.goodfon.ru/original/1920x1408/d/93/sukhie-derevia-vetki-oblaka.jpg"/>
          <p:cNvPicPr>
            <a:picLocks noChangeAspect="1" noChangeArrowheads="1"/>
          </p:cNvPicPr>
          <p:nvPr/>
        </p:nvPicPr>
        <p:blipFill>
          <a:blip r:embed="rId4" cstate="print"/>
          <a:srcRect l="32099" b="1852"/>
          <a:stretch>
            <a:fillRect/>
          </a:stretch>
        </p:blipFill>
        <p:spPr bwMode="auto">
          <a:xfrm>
            <a:off x="5214942" y="3143248"/>
            <a:ext cx="357189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/>
              <a:t>Нужно не только самому бережно относится</a:t>
            </a:r>
            <a:r>
              <a:rPr lang="ru-RU" sz="2000" b="1" dirty="0" smtClean="0"/>
              <a:t> </a:t>
            </a:r>
            <a:r>
              <a:rPr lang="ru-RU" sz="2800" b="1" dirty="0" smtClean="0"/>
              <a:t>к природе и ее богатствам, но и останавливать других, тех, кто относится к природе потребительски не бережет ее лес, животных, растений, птиц.</a:t>
            </a:r>
          </a:p>
          <a:p>
            <a:r>
              <a:rPr lang="ru-RU" sz="2800" dirty="0" smtClean="0"/>
              <a:t>                                  Дерево, трава и птица</a:t>
            </a:r>
          </a:p>
          <a:p>
            <a:r>
              <a:rPr lang="ru-RU" sz="2800" dirty="0" smtClean="0"/>
              <a:t>                                  Не всегда сумеют сами защититься</a:t>
            </a:r>
          </a:p>
          <a:p>
            <a:r>
              <a:rPr lang="ru-RU" sz="2800" dirty="0" smtClean="0"/>
              <a:t>                                  Если будут уничтожены они</a:t>
            </a:r>
          </a:p>
          <a:p>
            <a:r>
              <a:rPr lang="ru-RU" sz="2800" dirty="0" smtClean="0"/>
              <a:t>                                  На планете мы останемся одни.</a:t>
            </a:r>
            <a:endParaRPr lang="ru-RU" sz="2800" dirty="0"/>
          </a:p>
        </p:txBody>
      </p:sp>
      <p:pic>
        <p:nvPicPr>
          <p:cNvPr id="34818" name="Picture 2" descr="https://avatars.mds.yandex.net/get-pdb/1706591/b5127a1b-4899-4dab-9937-ba0192d0d0d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29066"/>
            <a:ext cx="4237322" cy="2648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27518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Програмное</a:t>
            </a:r>
            <a:r>
              <a:rPr lang="ru-RU" sz="2400" b="1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Arial" pitchFamily="34" charset="0"/>
              </a:rPr>
              <a:t> содержание: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Дать детям представление о том, что люди, плохо зная природу, погубили много растений и животных.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Познакомить детей с Красной книгой, охраняемыми растениями, животными.(в том числе и относительно своего региона)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s://im0-tub-ru.yandex.net/i?id=f4a8031912e7420d09cebce86450d48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14620"/>
            <a:ext cx="2713568" cy="3600000"/>
          </a:xfrm>
          <a:prstGeom prst="rect">
            <a:avLst/>
          </a:prstGeom>
          <a:noFill/>
        </p:spPr>
      </p:pic>
      <p:pic>
        <p:nvPicPr>
          <p:cNvPr id="14343" name="Picture 7" descr="https://img.akusherstvo.ru/images/magaz/im746737.jpg"/>
          <p:cNvPicPr>
            <a:picLocks noChangeAspect="1" noChangeArrowheads="1"/>
          </p:cNvPicPr>
          <p:nvPr/>
        </p:nvPicPr>
        <p:blipFill>
          <a:blip r:embed="rId4" cstate="print"/>
          <a:srcRect l="13793" r="12069"/>
          <a:stretch>
            <a:fillRect/>
          </a:stretch>
        </p:blipFill>
        <p:spPr bwMode="auto">
          <a:xfrm>
            <a:off x="357158" y="2714620"/>
            <a:ext cx="2648133" cy="3571900"/>
          </a:xfrm>
          <a:prstGeom prst="rect">
            <a:avLst/>
          </a:prstGeom>
          <a:noFill/>
        </p:spPr>
      </p:pic>
      <p:pic>
        <p:nvPicPr>
          <p:cNvPr id="14345" name="Picture 9" descr="https://opt-1361861.ssl.1c-bitrix-cdn.ru/upload/iblock/cb7/v_mordovii_gotovyat_vtoroe_izdanie_krasnoy_knigi.jpg?1558896406621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14620"/>
            <a:ext cx="2865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Вопросы детям:</a:t>
            </a:r>
            <a:endParaRPr lang="ru-RU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Зачем человек создал (написал) «Красную книгу» и о чем она нам может  рассказать?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Из-за чего на планете Земля стали исчезать некоторые виды животных, птиц, растений?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Почему человек должен бережно относится ко всему живому вокруг (птицам, зверям, деревьям, растениям)?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Как человек должен вести себя по отношению к живой природе?  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Экологический тренинг</a:t>
            </a:r>
            <a:endParaRPr lang="ru-RU" sz="2400" dirty="0" smtClean="0"/>
          </a:p>
          <a:p>
            <a:r>
              <a:rPr lang="ru-RU" sz="2400" dirty="0" smtClean="0"/>
              <a:t>Педагог: Ребята! Представьте себя деревьями (каждый выбирает свое любимое дерево из уже знакомых детям, и каждую услышанную от педагога фразу пытается продемонстрировать жестами.</a:t>
            </a:r>
          </a:p>
          <a:p>
            <a:r>
              <a:rPr lang="ru-RU" sz="2400" dirty="0" smtClean="0"/>
              <a:t>- Мои корни глубоко вросли в землю</a:t>
            </a:r>
          </a:p>
          <a:p>
            <a:r>
              <a:rPr lang="ru-RU" sz="2400" dirty="0" smtClean="0"/>
              <a:t>- Мой ствол, мои ветки тянуться к солнцу</a:t>
            </a:r>
          </a:p>
          <a:p>
            <a:pPr algn="ctr"/>
            <a:r>
              <a:rPr lang="ru-RU" sz="2400" dirty="0" smtClean="0"/>
              <a:t>Это деревья в лесу.</a:t>
            </a:r>
          </a:p>
          <a:p>
            <a:pPr algn="ctr"/>
            <a:r>
              <a:rPr lang="ru-RU" sz="2400" dirty="0" smtClean="0"/>
              <a:t>Локти согнули, кисти встряхнули</a:t>
            </a:r>
          </a:p>
          <a:p>
            <a:pPr algn="ctr"/>
            <a:r>
              <a:rPr lang="ru-RU" sz="2400" dirty="0" smtClean="0"/>
              <a:t>Ветер сбивает росу</a:t>
            </a:r>
          </a:p>
          <a:p>
            <a:pPr algn="ctr"/>
            <a:r>
              <a:rPr lang="ru-RU" sz="2400" dirty="0" smtClean="0"/>
              <a:t>Плавно руками помашем</a:t>
            </a:r>
          </a:p>
          <a:p>
            <a:pPr algn="ctr"/>
            <a:r>
              <a:rPr lang="ru-RU" sz="2400" dirty="0" smtClean="0"/>
              <a:t>Это к нам птицы летят.</a:t>
            </a:r>
          </a:p>
          <a:p>
            <a:pPr algn="ctr"/>
            <a:r>
              <a:rPr lang="ru-RU" sz="2400" dirty="0" smtClean="0"/>
              <a:t>Как они сядут, покажем-</a:t>
            </a:r>
          </a:p>
          <a:p>
            <a:pPr algn="ctr"/>
            <a:r>
              <a:rPr lang="ru-RU" sz="2400" dirty="0" smtClean="0"/>
              <a:t>Крылья мы сложим назад.</a:t>
            </a:r>
            <a:endParaRPr lang="ru-RU" sz="2400" dirty="0"/>
          </a:p>
        </p:txBody>
      </p:sp>
      <p:pic>
        <p:nvPicPr>
          <p:cNvPr id="32770" name="Picture 2" descr="https://im0-tub-ru.yandex.net/i?id=3fd12b222670e54912ecb31dab61fd34-l&amp;n=13"/>
          <p:cNvPicPr>
            <a:picLocks noChangeAspect="1" noChangeArrowheads="1"/>
          </p:cNvPicPr>
          <p:nvPr/>
        </p:nvPicPr>
        <p:blipFill>
          <a:blip r:embed="rId3" cstate="print"/>
          <a:srcRect l="35733" r="36113" b="722"/>
          <a:stretch>
            <a:fillRect/>
          </a:stretch>
        </p:blipFill>
        <p:spPr bwMode="auto">
          <a:xfrm>
            <a:off x="6572264" y="2000240"/>
            <a:ext cx="185738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II часть занятия</a:t>
            </a:r>
            <a:endParaRPr lang="ru-RU" sz="2800" dirty="0" smtClean="0"/>
          </a:p>
          <a:p>
            <a:r>
              <a:rPr lang="ru-RU" sz="2800" dirty="0" smtClean="0"/>
              <a:t>Рассмотреть дополнительно картинки с изображением исчезающих видов растений и животных.</a:t>
            </a:r>
          </a:p>
          <a:p>
            <a:r>
              <a:rPr lang="ru-RU" sz="2800" dirty="0" smtClean="0"/>
              <a:t>Обязательно  вместе с детьми  произнести называния животных и растений изображенных на картинках. Затем предлагаем детям нарисовать понравившееся животное, птицу или растение акцентируя внимание на том, что, мы сейчас рисуем уже занесено человеком в «Красную книгу».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https://xn--l1aejq.xn--p1ai/uploads/cache/149478484859189b50cf1113.36497910_760_h_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71678"/>
            <a:ext cx="3355178" cy="2357454"/>
          </a:xfrm>
          <a:prstGeom prst="rect">
            <a:avLst/>
          </a:prstGeom>
          <a:noFill/>
        </p:spPr>
      </p:pic>
      <p:pic>
        <p:nvPicPr>
          <p:cNvPr id="30724" name="Picture 4" descr="http://60nn.ru/wp-content/uploads/2014/10/807090237.jpg"/>
          <p:cNvPicPr>
            <a:picLocks noChangeAspect="1" noChangeArrowheads="1"/>
          </p:cNvPicPr>
          <p:nvPr/>
        </p:nvPicPr>
        <p:blipFill>
          <a:blip r:embed="rId4" cstate="print"/>
          <a:srcRect l="11957" t="5797" r="18478" b="27536"/>
          <a:stretch>
            <a:fillRect/>
          </a:stretch>
        </p:blipFill>
        <p:spPr bwMode="auto">
          <a:xfrm>
            <a:off x="357158" y="428604"/>
            <a:ext cx="4572032" cy="3286148"/>
          </a:xfrm>
          <a:prstGeom prst="rect">
            <a:avLst/>
          </a:prstGeom>
          <a:noFill/>
        </p:spPr>
      </p:pic>
      <p:pic>
        <p:nvPicPr>
          <p:cNvPr id="30726" name="Picture 6" descr="http://xn--n1aalg.xn----8sbc0adaan4bqp3c3a2b.xn--p1ai/albums/userpics/normal_DSC_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3800475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2786058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http://900igr.net/up/datas/127036/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67809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000108"/>
            <a:ext cx="3714776" cy="37147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Красная книга Мордовии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14290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I часть занятия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900igr.net/up/datas/127036/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501058" cy="6375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000108"/>
            <a:ext cx="3714776" cy="37147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Красная книга Мордовии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user_file_589704d1d9a40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215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Многие красивые растения стали сегодня редкостью, многим животным грозит полное исчезновение с лица Земли, и поэтому эти растения и животные занесены в особую книгу, она называется «Красная книга». Еще недавно, все эти растения и животные были широко распространены в природе.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Активная,</a:t>
            </a:r>
          </a:p>
          <a:p>
            <a:pPr algn="ctr"/>
            <a:r>
              <a:rPr lang="ru-RU" sz="4000" b="1" dirty="0" smtClean="0"/>
              <a:t> необдуманная деятельность человека:</a:t>
            </a:r>
          </a:p>
          <a:p>
            <a:r>
              <a:rPr lang="ru-RU" sz="2400" dirty="0" smtClean="0"/>
              <a:t>-уничтожение лесов,</a:t>
            </a:r>
          </a:p>
        </p:txBody>
      </p:sp>
      <p:pic>
        <p:nvPicPr>
          <p:cNvPr id="7170" name="Picture 2" descr="https://fotki.ykt.ru/albums/userpics/2019/10-31/normal_675149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4762532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5857892"/>
            <a:ext cx="253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-осушение болот, </a:t>
            </a:r>
            <a:endParaRPr lang="ru-RU" sz="2400" dirty="0"/>
          </a:p>
        </p:txBody>
      </p:sp>
      <p:pic>
        <p:nvPicPr>
          <p:cNvPr id="7172" name="Picture 4" descr="https://i.siteapi.org/dU0gVz3NnC0VzJv-mR_FvNpeQ4Q=/fit-in/1400x1000/center/top/ea96eb473db5a0f.s.siteapi.org/img/15d5c52be4b9f996671cdf1df387bb60e61ce64d.jpg"/>
          <p:cNvPicPr>
            <a:picLocks noChangeAspect="1" noChangeArrowheads="1"/>
          </p:cNvPicPr>
          <p:nvPr/>
        </p:nvPicPr>
        <p:blipFill>
          <a:blip r:embed="rId4" cstate="print"/>
          <a:srcRect l="35388"/>
          <a:stretch>
            <a:fillRect/>
          </a:stretch>
        </p:blipFill>
        <p:spPr bwMode="auto">
          <a:xfrm>
            <a:off x="285720" y="3643314"/>
            <a:ext cx="469562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47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сенокосы до созревания семян-</a:t>
            </a:r>
            <a:endParaRPr lang="ru-RU" sz="2400" b="1" dirty="0"/>
          </a:p>
        </p:txBody>
      </p:sp>
      <p:pic>
        <p:nvPicPr>
          <p:cNvPr id="29698" name="Picture 2" descr="https://biokorova.ru/wp-content/uploads/2018/10/kormovie-trav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928670"/>
            <a:ext cx="4500594" cy="2524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000636"/>
            <a:ext cx="4216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техногенные катастрофы-</a:t>
            </a:r>
            <a:endParaRPr lang="ru-RU" sz="2800" b="1" dirty="0"/>
          </a:p>
        </p:txBody>
      </p:sp>
      <p:sp>
        <p:nvSpPr>
          <p:cNvPr id="29700" name="AutoShape 4" descr="https://a.d-cd.net/lJAAAgJ2Zu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a.d-cd.net/lJAAAgJ2Zu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423713_252_2530838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3603628" cy="2623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642918"/>
            <a:ext cx="70936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Привели к плачевному результату.</a:t>
            </a:r>
          </a:p>
          <a:p>
            <a:r>
              <a:rPr lang="ru-RU" sz="2400" b="1" dirty="0" smtClean="0"/>
              <a:t> Многие виды животных и растений исчезли,</a:t>
            </a:r>
          </a:p>
          <a:p>
            <a:r>
              <a:rPr lang="ru-RU" sz="2400" b="1" dirty="0" smtClean="0"/>
              <a:t> а многие, на грани исчезновения.</a:t>
            </a:r>
          </a:p>
          <a:p>
            <a:r>
              <a:rPr lang="ru-RU" sz="2400" b="1" dirty="0" smtClean="0"/>
              <a:t>То есть очень мало, их нужно сохранить и сберечь.</a:t>
            </a:r>
            <a:endParaRPr lang="ru-RU" sz="2400" b="1" dirty="0"/>
          </a:p>
        </p:txBody>
      </p:sp>
      <p:pic>
        <p:nvPicPr>
          <p:cNvPr id="28674" name="Picture 2" descr="https://s1.1zoom.ru/big3/827/384495-sve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5377778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455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16</cp:revision>
  <dcterms:created xsi:type="dcterms:W3CDTF">2020-04-12T10:43:09Z</dcterms:created>
  <dcterms:modified xsi:type="dcterms:W3CDTF">2020-04-13T11:41:41Z</dcterms:modified>
</cp:coreProperties>
</file>